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4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7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8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6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6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4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5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0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8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6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D8AA7-8E0D-4F58-8779-B44C0E5F1D22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EFBFA-B44D-4D40-8F11-1C1CD1F8E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6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0502" y="845513"/>
            <a:ext cx="9144000" cy="814502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Arial Black" panose="020B0A04020102020204" pitchFamily="34" charset="0"/>
              </a:rPr>
              <a:t>What does the Office of Student Affairs do? 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320" y="2141465"/>
            <a:ext cx="5101243" cy="429505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Title IX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Behavioral Intervention Team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Student Conduct &amp; Due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Grievance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Student Health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Food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Student Ambassador Program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Food Pantry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325985" y="2141464"/>
            <a:ext cx="5101243" cy="4295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Smart Shop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Student Activities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Associated Students of Foothill College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Leadership Courses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New Student Orientation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Commencement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 smtClean="0"/>
              <a:t>Serve as resource to students, staff, and faculty! </a:t>
            </a:r>
            <a:endParaRPr lang="en-US" b="1" dirty="0" smtClean="0"/>
          </a:p>
          <a:p>
            <a:pPr algn="l"/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711" y="5954766"/>
            <a:ext cx="1969633" cy="61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220</TotalTime>
  <Words>57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What does the Office of Student Affairs do?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Affairs</dc:title>
  <dc:creator>Leticia Maldonado</dc:creator>
  <cp:lastModifiedBy>Leticia Maldonado</cp:lastModifiedBy>
  <cp:revision>5</cp:revision>
  <dcterms:created xsi:type="dcterms:W3CDTF">2020-02-10T17:01:14Z</dcterms:created>
  <dcterms:modified xsi:type="dcterms:W3CDTF">2020-02-10T20:41:37Z</dcterms:modified>
</cp:coreProperties>
</file>