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20"/>
  </p:notesMasterIdLst>
  <p:handoutMasterIdLst>
    <p:handoutMasterId r:id="rId21"/>
  </p:handoutMasterIdLst>
  <p:sldIdLst>
    <p:sldId id="262" r:id="rId2"/>
    <p:sldId id="263" r:id="rId3"/>
    <p:sldId id="267" r:id="rId4"/>
    <p:sldId id="271" r:id="rId5"/>
    <p:sldId id="273" r:id="rId6"/>
    <p:sldId id="274" r:id="rId7"/>
    <p:sldId id="278" r:id="rId8"/>
    <p:sldId id="279" r:id="rId9"/>
    <p:sldId id="289" r:id="rId10"/>
    <p:sldId id="282" r:id="rId11"/>
    <p:sldId id="281" r:id="rId12"/>
    <p:sldId id="276" r:id="rId13"/>
    <p:sldId id="284" r:id="rId14"/>
    <p:sldId id="277" r:id="rId15"/>
    <p:sldId id="270" r:id="rId16"/>
    <p:sldId id="285" r:id="rId17"/>
    <p:sldId id="280" r:id="rId18"/>
    <p:sldId id="287" r:id="rId19"/>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79A4F-2415-6B4D-9FAA-43068E5B6D71}" v="21" dt="2024-09-26T20:08:56.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4"/>
    <p:restoredTop sz="94752"/>
  </p:normalViewPr>
  <p:slideViewPr>
    <p:cSldViewPr snapToGrid="0" snapToObjects="1">
      <p:cViewPr varScale="1">
        <p:scale>
          <a:sx n="144" d="100"/>
          <a:sy n="144" d="100"/>
        </p:scale>
        <p:origin x="192" y="36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taire Villanueva" userId="e06332f2-062d-4462-a6c6-f25f65c8cf70" providerId="ADAL" clId="{F3D79A4F-2415-6B4D-9FAA-43068E5B6D71}"/>
    <pc:docChg chg="undo custSel addSld delSld modSld sldOrd">
      <pc:chgData name="Voltaire Villanueva" userId="e06332f2-062d-4462-a6c6-f25f65c8cf70" providerId="ADAL" clId="{F3D79A4F-2415-6B4D-9FAA-43068E5B6D71}" dt="2024-09-27T20:32:59.529" v="22" actId="2696"/>
      <pc:docMkLst>
        <pc:docMk/>
      </pc:docMkLst>
      <pc:sldChg chg="modSp add del">
        <pc:chgData name="Voltaire Villanueva" userId="e06332f2-062d-4462-a6c6-f25f65c8cf70" providerId="ADAL" clId="{F3D79A4F-2415-6B4D-9FAA-43068E5B6D71}" dt="2024-09-26T20:08:56.979" v="20"/>
        <pc:sldMkLst>
          <pc:docMk/>
          <pc:sldMk cId="0" sldId="256"/>
        </pc:sldMkLst>
        <pc:spChg chg="mod">
          <ac:chgData name="Voltaire Villanueva" userId="e06332f2-062d-4462-a6c6-f25f65c8cf70" providerId="ADAL" clId="{F3D79A4F-2415-6B4D-9FAA-43068E5B6D71}" dt="2024-09-26T20:08:53.723" v="11"/>
          <ac:spMkLst>
            <pc:docMk/>
            <pc:sldMk cId="0" sldId="256"/>
            <ac:spMk id="168" creationId="{00000000-0000-0000-0000-000000000000}"/>
          </ac:spMkLst>
        </pc:spChg>
      </pc:sldChg>
      <pc:sldChg chg="modSp add del mod">
        <pc:chgData name="Voltaire Villanueva" userId="e06332f2-062d-4462-a6c6-f25f65c8cf70" providerId="ADAL" clId="{F3D79A4F-2415-6B4D-9FAA-43068E5B6D71}" dt="2024-09-26T20:08:56.979" v="20"/>
        <pc:sldMkLst>
          <pc:docMk/>
          <pc:sldMk cId="0" sldId="257"/>
        </pc:sldMkLst>
        <pc:spChg chg="mod">
          <ac:chgData name="Voltaire Villanueva" userId="e06332f2-062d-4462-a6c6-f25f65c8cf70" providerId="ADAL" clId="{F3D79A4F-2415-6B4D-9FAA-43068E5B6D71}" dt="2024-09-26T20:08:56.979" v="20"/>
          <ac:spMkLst>
            <pc:docMk/>
            <pc:sldMk cId="0" sldId="257"/>
            <ac:spMk id="174" creationId="{00000000-0000-0000-0000-000000000000}"/>
          </ac:spMkLst>
        </pc:spChg>
      </pc:sldChg>
      <pc:sldChg chg="add del">
        <pc:chgData name="Voltaire Villanueva" userId="e06332f2-062d-4462-a6c6-f25f65c8cf70" providerId="ADAL" clId="{F3D79A4F-2415-6B4D-9FAA-43068E5B6D71}" dt="2024-09-26T20:08:56.979" v="20"/>
        <pc:sldMkLst>
          <pc:docMk/>
          <pc:sldMk cId="0" sldId="259"/>
        </pc:sldMkLst>
      </pc:sldChg>
      <pc:sldChg chg="add del">
        <pc:chgData name="Voltaire Villanueva" userId="e06332f2-062d-4462-a6c6-f25f65c8cf70" providerId="ADAL" clId="{F3D79A4F-2415-6B4D-9FAA-43068E5B6D71}" dt="2024-09-26T20:08:56.979" v="20"/>
        <pc:sldMkLst>
          <pc:docMk/>
          <pc:sldMk cId="0" sldId="260"/>
        </pc:sldMkLst>
      </pc:sldChg>
      <pc:sldChg chg="add del">
        <pc:chgData name="Voltaire Villanueva" userId="e06332f2-062d-4462-a6c6-f25f65c8cf70" providerId="ADAL" clId="{F3D79A4F-2415-6B4D-9FAA-43068E5B6D71}" dt="2024-09-26T20:08:56.979" v="20"/>
        <pc:sldMkLst>
          <pc:docMk/>
          <pc:sldMk cId="0" sldId="261"/>
        </pc:sldMkLst>
      </pc:sldChg>
      <pc:sldChg chg="del">
        <pc:chgData name="Voltaire Villanueva" userId="e06332f2-062d-4462-a6c6-f25f65c8cf70" providerId="ADAL" clId="{F3D79A4F-2415-6B4D-9FAA-43068E5B6D71}" dt="2024-09-27T20:32:59.529" v="22" actId="2696"/>
        <pc:sldMkLst>
          <pc:docMk/>
          <pc:sldMk cId="4207127404" sldId="264"/>
        </pc:sldMkLst>
      </pc:sldChg>
      <pc:sldChg chg="add del">
        <pc:chgData name="Voltaire Villanueva" userId="e06332f2-062d-4462-a6c6-f25f65c8cf70" providerId="ADAL" clId="{F3D79A4F-2415-6B4D-9FAA-43068E5B6D71}" dt="2024-09-26T20:08:56.979" v="20"/>
        <pc:sldMkLst>
          <pc:docMk/>
          <pc:sldMk cId="0" sldId="265"/>
        </pc:sldMkLst>
      </pc:sldChg>
      <pc:sldChg chg="add del">
        <pc:chgData name="Voltaire Villanueva" userId="e06332f2-062d-4462-a6c6-f25f65c8cf70" providerId="ADAL" clId="{F3D79A4F-2415-6B4D-9FAA-43068E5B6D71}" dt="2024-09-26T20:08:56.979" v="20"/>
        <pc:sldMkLst>
          <pc:docMk/>
          <pc:sldMk cId="0" sldId="266"/>
        </pc:sldMkLst>
      </pc:sldChg>
      <pc:sldChg chg="add del">
        <pc:chgData name="Voltaire Villanueva" userId="e06332f2-062d-4462-a6c6-f25f65c8cf70" providerId="ADAL" clId="{F3D79A4F-2415-6B4D-9FAA-43068E5B6D71}" dt="2024-09-26T20:08:56.979" v="20"/>
        <pc:sldMkLst>
          <pc:docMk/>
          <pc:sldMk cId="0" sldId="268"/>
        </pc:sldMkLst>
      </pc:sldChg>
      <pc:sldChg chg="add del">
        <pc:chgData name="Voltaire Villanueva" userId="e06332f2-062d-4462-a6c6-f25f65c8cf70" providerId="ADAL" clId="{F3D79A4F-2415-6B4D-9FAA-43068E5B6D71}" dt="2024-09-26T20:08:56.979" v="20"/>
        <pc:sldMkLst>
          <pc:docMk/>
          <pc:sldMk cId="0" sldId="269"/>
        </pc:sldMkLst>
      </pc:sldChg>
      <pc:sldChg chg="add del">
        <pc:chgData name="Voltaire Villanueva" userId="e06332f2-062d-4462-a6c6-f25f65c8cf70" providerId="ADAL" clId="{F3D79A4F-2415-6B4D-9FAA-43068E5B6D71}" dt="2024-09-26T20:08:56.979" v="20"/>
        <pc:sldMkLst>
          <pc:docMk/>
          <pc:sldMk cId="0" sldId="272"/>
        </pc:sldMkLst>
      </pc:sldChg>
      <pc:sldChg chg="modSp add del mod">
        <pc:chgData name="Voltaire Villanueva" userId="e06332f2-062d-4462-a6c6-f25f65c8cf70" providerId="ADAL" clId="{F3D79A4F-2415-6B4D-9FAA-43068E5B6D71}" dt="2024-09-26T20:08:56.979" v="20"/>
        <pc:sldMkLst>
          <pc:docMk/>
          <pc:sldMk cId="0" sldId="275"/>
        </pc:sldMkLst>
        <pc:spChg chg="mod">
          <ac:chgData name="Voltaire Villanueva" userId="e06332f2-062d-4462-a6c6-f25f65c8cf70" providerId="ADAL" clId="{F3D79A4F-2415-6B4D-9FAA-43068E5B6D71}" dt="2024-09-26T20:08:56.979" v="20"/>
          <ac:spMkLst>
            <pc:docMk/>
            <pc:sldMk cId="0" sldId="275"/>
            <ac:spMk id="290" creationId="{00000000-0000-0000-0000-000000000000}"/>
          </ac:spMkLst>
        </pc:spChg>
      </pc:sldChg>
      <pc:sldChg chg="add del">
        <pc:chgData name="Voltaire Villanueva" userId="e06332f2-062d-4462-a6c6-f25f65c8cf70" providerId="ADAL" clId="{F3D79A4F-2415-6B4D-9FAA-43068E5B6D71}" dt="2024-09-26T20:08:56.979" v="20"/>
        <pc:sldMkLst>
          <pc:docMk/>
          <pc:sldMk cId="0" sldId="283"/>
        </pc:sldMkLst>
      </pc:sldChg>
      <pc:sldChg chg="add del">
        <pc:chgData name="Voltaire Villanueva" userId="e06332f2-062d-4462-a6c6-f25f65c8cf70" providerId="ADAL" clId="{F3D79A4F-2415-6B4D-9FAA-43068E5B6D71}" dt="2024-09-26T20:08:56.979" v="20"/>
        <pc:sldMkLst>
          <pc:docMk/>
          <pc:sldMk cId="0" sldId="286"/>
        </pc:sldMkLst>
      </pc:sldChg>
      <pc:sldChg chg="modSp add del mod">
        <pc:chgData name="Voltaire Villanueva" userId="e06332f2-062d-4462-a6c6-f25f65c8cf70" providerId="ADAL" clId="{F3D79A4F-2415-6B4D-9FAA-43068E5B6D71}" dt="2024-09-26T20:08:56.979" v="20"/>
        <pc:sldMkLst>
          <pc:docMk/>
          <pc:sldMk cId="0" sldId="288"/>
        </pc:sldMkLst>
        <pc:spChg chg="mod">
          <ac:chgData name="Voltaire Villanueva" userId="e06332f2-062d-4462-a6c6-f25f65c8cf70" providerId="ADAL" clId="{F3D79A4F-2415-6B4D-9FAA-43068E5B6D71}" dt="2024-09-26T20:08:56.979" v="20"/>
          <ac:spMkLst>
            <pc:docMk/>
            <pc:sldMk cId="0" sldId="288"/>
            <ac:spMk id="384" creationId="{00000000-0000-0000-0000-000000000000}"/>
          </ac:spMkLst>
        </pc:spChg>
      </pc:sldChg>
      <pc:sldChg chg="modSp new del mod ord">
        <pc:chgData name="Voltaire Villanueva" userId="e06332f2-062d-4462-a6c6-f25f65c8cf70" providerId="ADAL" clId="{F3D79A4F-2415-6B4D-9FAA-43068E5B6D71}" dt="2024-09-26T20:09:04.695" v="21" actId="2696"/>
        <pc:sldMkLst>
          <pc:docMk/>
          <pc:sldMk cId="2759467902" sldId="290"/>
        </pc:sldMkLst>
        <pc:spChg chg="mod">
          <ac:chgData name="Voltaire Villanueva" userId="e06332f2-062d-4462-a6c6-f25f65c8cf70" providerId="ADAL" clId="{F3D79A4F-2415-6B4D-9FAA-43068E5B6D71}" dt="2024-09-25T21:16:58.422" v="10" actId="20577"/>
          <ac:spMkLst>
            <pc:docMk/>
            <pc:sldMk cId="2759467902" sldId="290"/>
            <ac:spMk id="2" creationId="{E8E029B5-0606-35F2-CBB4-FCF723978DE3}"/>
          </ac:spMkLst>
        </pc:spChg>
      </pc:sldChg>
      <pc:sldChg chg="add del">
        <pc:chgData name="Voltaire Villanueva" userId="e06332f2-062d-4462-a6c6-f25f65c8cf70" providerId="ADAL" clId="{F3D79A4F-2415-6B4D-9FAA-43068E5B6D71}" dt="2024-09-26T20:08:56.979" v="20"/>
        <pc:sldMkLst>
          <pc:docMk/>
          <pc:sldMk cId="0" sldId="291"/>
        </pc:sldMkLst>
      </pc:sldChg>
      <pc:sldChg chg="add del">
        <pc:chgData name="Voltaire Villanueva" userId="e06332f2-062d-4462-a6c6-f25f65c8cf70" providerId="ADAL" clId="{F3D79A4F-2415-6B4D-9FAA-43068E5B6D71}" dt="2024-09-26T20:08:56.979" v="20"/>
        <pc:sldMkLst>
          <pc:docMk/>
          <pc:sldMk cId="0" sldId="292"/>
        </pc:sldMkLst>
      </pc:sldChg>
      <pc:sldChg chg="add del">
        <pc:chgData name="Voltaire Villanueva" userId="e06332f2-062d-4462-a6c6-f25f65c8cf70" providerId="ADAL" clId="{F3D79A4F-2415-6B4D-9FAA-43068E5B6D71}" dt="2024-09-26T20:08:56.979" v="20"/>
        <pc:sldMkLst>
          <pc:docMk/>
          <pc:sldMk cId="0" sldId="293"/>
        </pc:sldMkLst>
      </pc:sldChg>
      <pc:sldChg chg="modSp add del mod">
        <pc:chgData name="Voltaire Villanueva" userId="e06332f2-062d-4462-a6c6-f25f65c8cf70" providerId="ADAL" clId="{F3D79A4F-2415-6B4D-9FAA-43068E5B6D71}" dt="2024-09-26T20:08:56.979" v="20"/>
        <pc:sldMkLst>
          <pc:docMk/>
          <pc:sldMk cId="0" sldId="294"/>
        </pc:sldMkLst>
        <pc:spChg chg="mod">
          <ac:chgData name="Voltaire Villanueva" userId="e06332f2-062d-4462-a6c6-f25f65c8cf70" providerId="ADAL" clId="{F3D79A4F-2415-6B4D-9FAA-43068E5B6D71}" dt="2024-09-26T20:08:56.979" v="20"/>
          <ac:spMkLst>
            <pc:docMk/>
            <pc:sldMk cId="0" sldId="294"/>
            <ac:spMk id="234" creationId="{00000000-0000-0000-0000-000000000000}"/>
          </ac:spMkLst>
        </pc:spChg>
      </pc:sldChg>
      <pc:sldChg chg="add del">
        <pc:chgData name="Voltaire Villanueva" userId="e06332f2-062d-4462-a6c6-f25f65c8cf70" providerId="ADAL" clId="{F3D79A4F-2415-6B4D-9FAA-43068E5B6D71}" dt="2024-09-26T20:08:56.979" v="20"/>
        <pc:sldMkLst>
          <pc:docMk/>
          <pc:sldMk cId="0" sldId="295"/>
        </pc:sldMkLst>
      </pc:sldChg>
      <pc:sldChg chg="add del">
        <pc:chgData name="Voltaire Villanueva" userId="e06332f2-062d-4462-a6c6-f25f65c8cf70" providerId="ADAL" clId="{F3D79A4F-2415-6B4D-9FAA-43068E5B6D71}" dt="2024-09-26T20:08:56.979" v="20"/>
        <pc:sldMkLst>
          <pc:docMk/>
          <pc:sldMk cId="0" sldId="296"/>
        </pc:sldMkLst>
      </pc:sldChg>
      <pc:sldChg chg="add del">
        <pc:chgData name="Voltaire Villanueva" userId="e06332f2-062d-4462-a6c6-f25f65c8cf70" providerId="ADAL" clId="{F3D79A4F-2415-6B4D-9FAA-43068E5B6D71}" dt="2024-09-26T20:08:56.979" v="20"/>
        <pc:sldMkLst>
          <pc:docMk/>
          <pc:sldMk cId="0" sldId="297"/>
        </pc:sldMkLst>
      </pc:sldChg>
      <pc:sldChg chg="add del">
        <pc:chgData name="Voltaire Villanueva" userId="e06332f2-062d-4462-a6c6-f25f65c8cf70" providerId="ADAL" clId="{F3D79A4F-2415-6B4D-9FAA-43068E5B6D71}" dt="2024-09-26T20:08:56.979" v="20"/>
        <pc:sldMkLst>
          <pc:docMk/>
          <pc:sldMk cId="0" sldId="298"/>
        </pc:sldMkLst>
      </pc:sldChg>
      <pc:sldChg chg="add del">
        <pc:chgData name="Voltaire Villanueva" userId="e06332f2-062d-4462-a6c6-f25f65c8cf70" providerId="ADAL" clId="{F3D79A4F-2415-6B4D-9FAA-43068E5B6D71}" dt="2024-09-26T20:08:56.979" v="20"/>
        <pc:sldMkLst>
          <pc:docMk/>
          <pc:sldMk cId="0" sldId="299"/>
        </pc:sldMkLst>
      </pc:sldChg>
      <pc:sldChg chg="add del">
        <pc:chgData name="Voltaire Villanueva" userId="e06332f2-062d-4462-a6c6-f25f65c8cf70" providerId="ADAL" clId="{F3D79A4F-2415-6B4D-9FAA-43068E5B6D71}" dt="2024-09-26T20:08:56.979" v="20"/>
        <pc:sldMkLst>
          <pc:docMk/>
          <pc:sldMk cId="0" sldId="300"/>
        </pc:sldMkLst>
      </pc:sldChg>
      <pc:sldChg chg="modSp add del mod">
        <pc:chgData name="Voltaire Villanueva" userId="e06332f2-062d-4462-a6c6-f25f65c8cf70" providerId="ADAL" clId="{F3D79A4F-2415-6B4D-9FAA-43068E5B6D71}" dt="2024-09-26T20:08:56.979" v="20"/>
        <pc:sldMkLst>
          <pc:docMk/>
          <pc:sldMk cId="0" sldId="301"/>
        </pc:sldMkLst>
        <pc:spChg chg="mod">
          <ac:chgData name="Voltaire Villanueva" userId="e06332f2-062d-4462-a6c6-f25f65c8cf70" providerId="ADAL" clId="{F3D79A4F-2415-6B4D-9FAA-43068E5B6D71}" dt="2024-09-26T20:08:56.979" v="20"/>
          <ac:spMkLst>
            <pc:docMk/>
            <pc:sldMk cId="0" sldId="301"/>
            <ac:spMk id="309" creationId="{00000000-0000-0000-0000-000000000000}"/>
          </ac:spMkLst>
        </pc:spChg>
      </pc:sldChg>
      <pc:sldChg chg="modSp add del mod">
        <pc:chgData name="Voltaire Villanueva" userId="e06332f2-062d-4462-a6c6-f25f65c8cf70" providerId="ADAL" clId="{F3D79A4F-2415-6B4D-9FAA-43068E5B6D71}" dt="2024-09-26T20:08:56.979" v="20"/>
        <pc:sldMkLst>
          <pc:docMk/>
          <pc:sldMk cId="0" sldId="302"/>
        </pc:sldMkLst>
        <pc:spChg chg="mod">
          <ac:chgData name="Voltaire Villanueva" userId="e06332f2-062d-4462-a6c6-f25f65c8cf70" providerId="ADAL" clId="{F3D79A4F-2415-6B4D-9FAA-43068E5B6D71}" dt="2024-09-26T20:08:56.979" v="20"/>
          <ac:spMkLst>
            <pc:docMk/>
            <pc:sldMk cId="0" sldId="302"/>
            <ac:spMk id="316" creationId="{00000000-0000-0000-0000-000000000000}"/>
          </ac:spMkLst>
        </pc:spChg>
      </pc:sldChg>
      <pc:sldChg chg="add del">
        <pc:chgData name="Voltaire Villanueva" userId="e06332f2-062d-4462-a6c6-f25f65c8cf70" providerId="ADAL" clId="{F3D79A4F-2415-6B4D-9FAA-43068E5B6D71}" dt="2024-09-26T20:08:56.979" v="20"/>
        <pc:sldMkLst>
          <pc:docMk/>
          <pc:sldMk cId="0" sldId="303"/>
        </pc:sldMkLst>
      </pc:sldChg>
      <pc:sldChg chg="add del">
        <pc:chgData name="Voltaire Villanueva" userId="e06332f2-062d-4462-a6c6-f25f65c8cf70" providerId="ADAL" clId="{F3D79A4F-2415-6B4D-9FAA-43068E5B6D71}" dt="2024-09-26T20:08:56.979" v="20"/>
        <pc:sldMkLst>
          <pc:docMk/>
          <pc:sldMk cId="0" sldId="304"/>
        </pc:sldMkLst>
      </pc:sldChg>
      <pc:sldChg chg="add del">
        <pc:chgData name="Voltaire Villanueva" userId="e06332f2-062d-4462-a6c6-f25f65c8cf70" providerId="ADAL" clId="{F3D79A4F-2415-6B4D-9FAA-43068E5B6D71}" dt="2024-09-26T20:08:56.979" v="20"/>
        <pc:sldMkLst>
          <pc:docMk/>
          <pc:sldMk cId="0" sldId="305"/>
        </pc:sldMkLst>
      </pc:sldChg>
      <pc:sldChg chg="add del">
        <pc:chgData name="Voltaire Villanueva" userId="e06332f2-062d-4462-a6c6-f25f65c8cf70" providerId="ADAL" clId="{F3D79A4F-2415-6B4D-9FAA-43068E5B6D71}" dt="2024-09-26T20:08:56.979" v="20"/>
        <pc:sldMkLst>
          <pc:docMk/>
          <pc:sldMk cId="0" sldId="306"/>
        </pc:sldMkLst>
      </pc:sldChg>
      <pc:sldChg chg="modSp add del mod">
        <pc:chgData name="Voltaire Villanueva" userId="e06332f2-062d-4462-a6c6-f25f65c8cf70" providerId="ADAL" clId="{F3D79A4F-2415-6B4D-9FAA-43068E5B6D71}" dt="2024-09-26T20:08:56.979" v="20"/>
        <pc:sldMkLst>
          <pc:docMk/>
          <pc:sldMk cId="0" sldId="307"/>
        </pc:sldMkLst>
        <pc:spChg chg="mod">
          <ac:chgData name="Voltaire Villanueva" userId="e06332f2-062d-4462-a6c6-f25f65c8cf70" providerId="ADAL" clId="{F3D79A4F-2415-6B4D-9FAA-43068E5B6D71}" dt="2024-09-26T20:08:56.979" v="20"/>
          <ac:spMkLst>
            <pc:docMk/>
            <pc:sldMk cId="0" sldId="307"/>
            <ac:spMk id="377" creationId="{00000000-0000-0000-0000-000000000000}"/>
          </ac:spMkLst>
        </pc:spChg>
      </pc:sldChg>
      <pc:sldChg chg="add del">
        <pc:chgData name="Voltaire Villanueva" userId="e06332f2-062d-4462-a6c6-f25f65c8cf70" providerId="ADAL" clId="{F3D79A4F-2415-6B4D-9FAA-43068E5B6D71}" dt="2024-09-26T20:08:56.979" v="20"/>
        <pc:sldMkLst>
          <pc:docMk/>
          <pc:sldMk cId="0" sldId="308"/>
        </pc:sldMkLst>
      </pc:sldChg>
      <pc:sldChg chg="add del">
        <pc:chgData name="Voltaire Villanueva" userId="e06332f2-062d-4462-a6c6-f25f65c8cf70" providerId="ADAL" clId="{F3D79A4F-2415-6B4D-9FAA-43068E5B6D71}" dt="2024-09-26T20:08:56.979" v="20"/>
        <pc:sldMkLst>
          <pc:docMk/>
          <pc:sldMk cId="0" sldId="309"/>
        </pc:sldMkLst>
      </pc:sldChg>
      <pc:sldChg chg="add del">
        <pc:chgData name="Voltaire Villanueva" userId="e06332f2-062d-4462-a6c6-f25f65c8cf70" providerId="ADAL" clId="{F3D79A4F-2415-6B4D-9FAA-43068E5B6D71}" dt="2024-09-26T20:08:56.979" v="20"/>
        <pc:sldMkLst>
          <pc:docMk/>
          <pc:sldMk cId="0" sldId="310"/>
        </pc:sldMkLst>
      </pc:sldChg>
      <pc:sldChg chg="add del">
        <pc:chgData name="Voltaire Villanueva" userId="e06332f2-062d-4462-a6c6-f25f65c8cf70" providerId="ADAL" clId="{F3D79A4F-2415-6B4D-9FAA-43068E5B6D71}" dt="2024-09-26T20:08:56.979" v="20"/>
        <pc:sldMkLst>
          <pc:docMk/>
          <pc:sldMk cId="0" sldId="311"/>
        </pc:sldMkLst>
      </pc:sldChg>
      <pc:sldChg chg="add del">
        <pc:chgData name="Voltaire Villanueva" userId="e06332f2-062d-4462-a6c6-f25f65c8cf70" providerId="ADAL" clId="{F3D79A4F-2415-6B4D-9FAA-43068E5B6D71}" dt="2024-09-26T20:08:56.979" v="20"/>
        <pc:sldMkLst>
          <pc:docMk/>
          <pc:sldMk cId="0" sldId="312"/>
        </pc:sldMkLst>
      </pc:sldChg>
    </pc:docChg>
  </pc:docChgLst>
  <pc:docChgLst>
    <pc:chgData name="Robert Cormia" userId="S::10874456@fhda.edu::ca7f7ba6-3391-4748-925b-464f7d037116" providerId="AD" clId="Web-{D1448E7D-0823-263E-33D6-9A0320E60DC2}"/>
    <pc:docChg chg="modSld">
      <pc:chgData name="Robert Cormia" userId="S::10874456@fhda.edu::ca7f7ba6-3391-4748-925b-464f7d037116" providerId="AD" clId="Web-{D1448E7D-0823-263E-33D6-9A0320E60DC2}" dt="2024-09-25T20:56:56.120" v="17" actId="20577"/>
      <pc:docMkLst>
        <pc:docMk/>
      </pc:docMkLst>
      <pc:sldChg chg="modSp">
        <pc:chgData name="Robert Cormia" userId="S::10874456@fhda.edu::ca7f7ba6-3391-4748-925b-464f7d037116" providerId="AD" clId="Web-{D1448E7D-0823-263E-33D6-9A0320E60DC2}" dt="2024-09-25T20:56:56.120" v="17" actId="20577"/>
        <pc:sldMkLst>
          <pc:docMk/>
          <pc:sldMk cId="1252228319" sldId="262"/>
        </pc:sldMkLst>
        <pc:spChg chg="mod">
          <ac:chgData name="Robert Cormia" userId="S::10874456@fhda.edu::ca7f7ba6-3391-4748-925b-464f7d037116" providerId="AD" clId="Web-{D1448E7D-0823-263E-33D6-9A0320E60DC2}" dt="2024-09-25T20:56:56.120" v="17" actId="20577"/>
          <ac:spMkLst>
            <pc:docMk/>
            <pc:sldMk cId="1252228319" sldId="262"/>
            <ac:spMk id="3" creationId="{D7DE67F3-2515-825F-2E7F-B1722036C8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B0D1D-5FB2-3D48-A3FB-D441239EB5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EB75E9-C74E-8A46-8712-560A475791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4D5913-4AB5-244C-BCE1-68D4BDED5353}" type="datetimeFigureOut">
              <a:rPr lang="en-US" smtClean="0"/>
              <a:t>9/25/24</a:t>
            </a:fld>
            <a:endParaRPr lang="en-US"/>
          </a:p>
        </p:txBody>
      </p:sp>
      <p:sp>
        <p:nvSpPr>
          <p:cNvPr id="4" name="Footer Placeholder 3">
            <a:extLst>
              <a:ext uri="{FF2B5EF4-FFF2-40B4-BE49-F238E27FC236}">
                <a16:creationId xmlns:a16="http://schemas.microsoft.com/office/drawing/2014/main" id="{991DCF86-9865-7546-8B18-0F2DAFA53B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8DEA93-4059-8C4D-B0B3-ABF56BEFB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5944B-1D36-1049-936F-ED2207899404}" type="slidenum">
              <a:rPr lang="en-US" smtClean="0"/>
              <a:t>‹#›</a:t>
            </a:fld>
            <a:endParaRPr lang="en-US"/>
          </a:p>
        </p:txBody>
      </p:sp>
    </p:spTree>
    <p:extLst>
      <p:ext uri="{BB962C8B-B14F-4D97-AF65-F5344CB8AC3E}">
        <p14:creationId xmlns:p14="http://schemas.microsoft.com/office/powerpoint/2010/main" val="423777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48111-C89F-D54C-9B3F-53DA3858F4BE}"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C2CB1-1635-844A-90CC-F8AB7F0B7433}" type="slidenum">
              <a:rPr lang="en-US" smtClean="0"/>
              <a:t>‹#›</a:t>
            </a:fld>
            <a:endParaRPr lang="en-US"/>
          </a:p>
        </p:txBody>
      </p:sp>
    </p:spTree>
    <p:extLst>
      <p:ext uri="{BB962C8B-B14F-4D97-AF65-F5344CB8AC3E}">
        <p14:creationId xmlns:p14="http://schemas.microsoft.com/office/powerpoint/2010/main" val="125041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C2CB1-1635-844A-90CC-F8AB7F0B7433}" type="slidenum">
              <a:rPr lang="en-US" smtClean="0"/>
              <a:t>9</a:t>
            </a:fld>
            <a:endParaRPr lang="en-US"/>
          </a:p>
        </p:txBody>
      </p:sp>
    </p:spTree>
    <p:extLst>
      <p:ext uri="{BB962C8B-B14F-4D97-AF65-F5344CB8AC3E}">
        <p14:creationId xmlns:p14="http://schemas.microsoft.com/office/powerpoint/2010/main" val="2866657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212" y="4617020"/>
            <a:ext cx="1333622" cy="366746"/>
          </a:xfrm>
          <a:prstGeom prst="rect">
            <a:avLst/>
          </a:prstGeom>
        </p:spPr>
      </p:pic>
      <p:sp>
        <p:nvSpPr>
          <p:cNvPr id="2" name="Title 1"/>
          <p:cNvSpPr>
            <a:spLocks noGrp="1"/>
          </p:cNvSpPr>
          <p:nvPr>
            <p:ph type="ctrTitle" hasCustomPrompt="1"/>
          </p:nvPr>
        </p:nvSpPr>
        <p:spPr>
          <a:xfrm>
            <a:off x="556411" y="1090535"/>
            <a:ext cx="8088059" cy="1486105"/>
          </a:xfrm>
          <a:prstGeom prst="rect">
            <a:avLst/>
          </a:prstGeom>
        </p:spPr>
        <p:txBody>
          <a:bodyPr vert="horz" lIns="91440" tIns="45720" rIns="91440" bIns="45720" rtlCol="0" anchor="b" anchorCtr="0">
            <a:noAutofit/>
          </a:bodyPr>
          <a:lstStyle>
            <a:lvl1pPr algn="ctr" defTabSz="685800" rtl="0" eaLnBrk="1" latinLnBrk="0" hangingPunct="1">
              <a:spcBef>
                <a:spcPct val="0"/>
              </a:spcBef>
              <a:buNone/>
              <a:defRPr sz="45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2697056"/>
            <a:ext cx="8088058" cy="742337"/>
          </a:xfrm>
          <a:prstGeom prst="rect">
            <a:avLst/>
          </a:prstGeom>
        </p:spPr>
        <p:txBody>
          <a:bodyPr vert="horz" lIns="91440" tIns="45720" rIns="91440" bIns="45720" rtlCol="0">
            <a:normAutofit/>
          </a:bodyPr>
          <a:lstStyle>
            <a:lvl1pPr marL="0" indent="0" algn="ctr" defTabSz="685800" rtl="0" eaLnBrk="1" latinLnBrk="0" hangingPunct="1">
              <a:spcBef>
                <a:spcPts val="0"/>
              </a:spcBef>
              <a:buClr>
                <a:schemeClr val="accent1"/>
              </a:buClr>
              <a:buSzPct val="100000"/>
              <a:buFont typeface="Wingdings 2" pitchFamily="18" charset="2"/>
              <a:buNone/>
              <a:defRPr sz="2100" b="0" i="0" kern="1200">
                <a:solidFill>
                  <a:srgbClr val="F6F1E7"/>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sp>
        <p:nvSpPr>
          <p:cNvPr id="15" name="Rectangle 14"/>
          <p:cNvSpPr/>
          <p:nvPr userDrawn="1"/>
        </p:nvSpPr>
        <p:spPr>
          <a:xfrm>
            <a:off x="3001262" y="4198936"/>
            <a:ext cx="5795606" cy="784830"/>
          </a:xfrm>
          <a:prstGeom prst="rect">
            <a:avLst/>
          </a:prstGeom>
        </p:spPr>
        <p:txBody>
          <a:bodyPr wrap="square">
            <a:spAutoFit/>
          </a:bodyPr>
          <a:lstStyle/>
          <a:p>
            <a:pPr algn="r"/>
            <a:r>
              <a:rPr lang="en-US" sz="1500" b="0" i="0" dirty="0">
                <a:solidFill>
                  <a:srgbClr val="F6F1E7"/>
                </a:solidFill>
                <a:latin typeface="Calibri" charset="0"/>
                <a:ea typeface="Calibri" charset="0"/>
                <a:cs typeface="Calibri" charset="0"/>
              </a:rPr>
              <a:t>12345 El Monte Road</a:t>
            </a:r>
          </a:p>
          <a:p>
            <a:pPr algn="r"/>
            <a:r>
              <a:rPr lang="en-US" sz="1500" b="0" i="0" dirty="0">
                <a:solidFill>
                  <a:srgbClr val="F6F1E7"/>
                </a:solidFill>
                <a:latin typeface="Calibri" charset="0"/>
                <a:ea typeface="Calibri" charset="0"/>
                <a:cs typeface="Calibri" charset="0"/>
              </a:rPr>
              <a:t>Los Altos Hills, CA 94022</a:t>
            </a:r>
            <a:endParaRPr lang="en-US" sz="1500" b="0" i="0" baseline="0" dirty="0">
              <a:solidFill>
                <a:srgbClr val="F6F1E7"/>
              </a:solidFill>
              <a:latin typeface="Calibri" charset="0"/>
              <a:ea typeface="Calibri" charset="0"/>
              <a:cs typeface="Calibri" charset="0"/>
            </a:endParaRPr>
          </a:p>
          <a:p>
            <a:pPr algn="r"/>
            <a:r>
              <a:rPr lang="en-US" sz="1500" b="1" i="0" dirty="0">
                <a:solidFill>
                  <a:schemeClr val="accent2"/>
                </a:solidFill>
                <a:latin typeface="Calibri" charset="0"/>
                <a:ea typeface="Calibri" charset="0"/>
                <a:cs typeface="Calibri" charset="0"/>
              </a:rPr>
              <a:t>foothill.edu</a:t>
            </a:r>
          </a:p>
        </p:txBody>
      </p:sp>
      <p:pic>
        <p:nvPicPr>
          <p:cNvPr id="5" name="Picture 4" descr="A picture containing red, white, sitting, room&#10;&#10;Description automatically generated">
            <a:extLst>
              <a:ext uri="{FF2B5EF4-FFF2-40B4-BE49-F238E27FC236}">
                <a16:creationId xmlns:a16="http://schemas.microsoft.com/office/drawing/2014/main" id="{5E9AF878-6999-A841-9ED4-6EB6529A4745}"/>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C009905C-CD3D-C341-8328-C48B6C6CE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a:t>Click to edit Master title style</a:t>
            </a:r>
            <a:endParaRPr dirty="0"/>
          </a:p>
        </p:txBody>
      </p:sp>
      <p:sp>
        <p:nvSpPr>
          <p:cNvPr id="3" name="Content Placeholder 2"/>
          <p:cNvSpPr>
            <a:spLocks noGrp="1"/>
          </p:cNvSpPr>
          <p:nvPr>
            <p:ph idx="1"/>
          </p:nvPr>
        </p:nvSpPr>
        <p:spPr>
          <a:xfrm>
            <a:off x="358745" y="1691459"/>
            <a:ext cx="8112653" cy="3086696"/>
          </a:xfrm>
          <a:prstGeom prst="rect">
            <a:avLst/>
          </a:prstGeom>
        </p:spPr>
        <p:txBody>
          <a:bodyPr>
            <a:normAutofit/>
          </a:bodyPr>
          <a:lstStyle>
            <a:lvl1pPr marL="171450" indent="-171450">
              <a:buClr>
                <a:srgbClr val="A61E2F"/>
              </a:buClr>
              <a:buSzPct val="70000"/>
              <a:buFont typeface="Arial" charset="0"/>
              <a:buChar char="•"/>
              <a:defRPr sz="3000" b="0" i="0">
                <a:solidFill>
                  <a:schemeClr val="tx1"/>
                </a:solidFill>
                <a:latin typeface="Helvetica Neue Medium" charset="0"/>
                <a:ea typeface="Helvetica Neue Medium" charset="0"/>
                <a:cs typeface="Helvetica Neue Medium" charset="0"/>
              </a:defRPr>
            </a:lvl1pPr>
            <a:lvl2pPr marL="34290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2pPr>
            <a:lvl3pPr marL="51435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3pPr>
            <a:lvl4pPr marL="68580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4pPr>
            <a:lvl5pPr marL="85725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3" y="1676400"/>
            <a:ext cx="3841785" cy="3156423"/>
          </a:xfrm>
          <a:prstGeom prst="rect">
            <a:avLst/>
          </a:prstGeom>
        </p:spPr>
        <p:txBody>
          <a:bodyPr>
            <a:normAutofit/>
          </a:bodyPr>
          <a:lstStyle>
            <a:lvl1pPr marL="1714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1pPr>
            <a:lvl2pPr marL="34290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2pPr>
            <a:lvl3pPr marL="5143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3pPr>
            <a:lvl4pPr>
              <a:buSzPct val="70000"/>
              <a:defRPr sz="1800">
                <a:latin typeface="Calibri"/>
                <a:cs typeface="Calibri"/>
              </a:defRPr>
            </a:lvl4pPr>
            <a:lvl5pPr>
              <a:buSzPct val="70000"/>
              <a:defRPr sz="1800">
                <a:latin typeface="Calibri"/>
                <a:cs typeface="Calibri"/>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7" name="Content Placeholder 2"/>
          <p:cNvSpPr>
            <a:spLocks noGrp="1"/>
          </p:cNvSpPr>
          <p:nvPr>
            <p:ph sz="half" idx="11"/>
          </p:nvPr>
        </p:nvSpPr>
        <p:spPr>
          <a:xfrm>
            <a:off x="4826834" y="1676400"/>
            <a:ext cx="3836153" cy="3156423"/>
          </a:xfrm>
          <a:prstGeom prst="rect">
            <a:avLst/>
          </a:prstGeom>
        </p:spPr>
        <p:txBody>
          <a:bodyPr>
            <a:normAutofit/>
          </a:bodyPr>
          <a:lstStyle>
            <a:lvl1pPr marL="1714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1pPr>
            <a:lvl2pPr marL="34290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2pPr>
            <a:lvl3pPr marL="5143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3pPr>
            <a:lvl4pPr>
              <a:buSzPct val="70000"/>
              <a:defRPr sz="1800">
                <a:latin typeface="Calibri"/>
                <a:cs typeface="Calibri"/>
              </a:defRPr>
            </a:lvl4pPr>
            <a:lvl5pPr>
              <a:buSzPct val="70000"/>
              <a:defRPr sz="1800">
                <a:latin typeface="Calibri"/>
                <a:cs typeface="Calibri"/>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B45A3B77-0F17-C34B-AA5A-96E2060B0EC7}"/>
              </a:ext>
            </a:extLst>
          </p:cNvPr>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a:t>Click to edit Master title style</a:t>
            </a:r>
            <a:endParaRPr dirty="0"/>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7" name="Picture 6" descr="A picture containing red, white, sitting, room&#10;&#10;Description automatically generated">
            <a:extLst>
              <a:ext uri="{FF2B5EF4-FFF2-40B4-BE49-F238E27FC236}">
                <a16:creationId xmlns:a16="http://schemas.microsoft.com/office/drawing/2014/main" id="{6315501D-0D32-3D48-A016-F13757292FA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Picture Placeholder 5"/>
          <p:cNvSpPr>
            <a:spLocks noGrp="1"/>
          </p:cNvSpPr>
          <p:nvPr>
            <p:ph type="pic" sz="quarter" idx="10"/>
          </p:nvPr>
        </p:nvSpPr>
        <p:spPr>
          <a:xfrm>
            <a:off x="608013" y="492919"/>
            <a:ext cx="7956550" cy="3461147"/>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r>
              <a:rPr lang="en-US"/>
              <a:t>Click icon to add picture</a:t>
            </a:r>
          </a:p>
        </p:txBody>
      </p:sp>
      <p:sp>
        <p:nvSpPr>
          <p:cNvPr id="8" name="Text Placeholder 7"/>
          <p:cNvSpPr>
            <a:spLocks noGrp="1"/>
          </p:cNvSpPr>
          <p:nvPr>
            <p:ph type="body" sz="quarter" idx="11"/>
          </p:nvPr>
        </p:nvSpPr>
        <p:spPr>
          <a:xfrm>
            <a:off x="485775" y="4104085"/>
            <a:ext cx="8078789" cy="642938"/>
          </a:xfrm>
          <a:prstGeom prst="rect">
            <a:avLst/>
          </a:prstGeom>
        </p:spPr>
        <p:txBody>
          <a:bodyPr/>
          <a:lstStyle>
            <a:lvl1pPr marL="0" indent="0">
              <a:buNone/>
              <a:defRPr sz="1800" b="0" i="0">
                <a:solidFill>
                  <a:schemeClr val="bg1"/>
                </a:solidFill>
                <a:latin typeface="Helvetica Neue Medium" charset="0"/>
                <a:ea typeface="Helvetica Neue Medium" charset="0"/>
                <a:cs typeface="Helvetica Neue Medium" charset="0"/>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id="{59442837-55FA-0048-8E94-53AA4ECC4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11" name="Picture 10" descr="A picture containing red, white, sitting, room&#10;&#10;Description automatically generated">
            <a:extLst>
              <a:ext uri="{FF2B5EF4-FFF2-40B4-BE49-F238E27FC236}">
                <a16:creationId xmlns:a16="http://schemas.microsoft.com/office/drawing/2014/main" id="{0918923C-3A75-774A-B88A-E9FCDADF54D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Text Placeholder 7"/>
          <p:cNvSpPr>
            <a:spLocks noGrp="1"/>
          </p:cNvSpPr>
          <p:nvPr>
            <p:ph type="body" sz="quarter" idx="11"/>
          </p:nvPr>
        </p:nvSpPr>
        <p:spPr>
          <a:xfrm>
            <a:off x="5972175" y="594919"/>
            <a:ext cx="2700005" cy="3251597"/>
          </a:xfrm>
          <a:prstGeom prst="rect">
            <a:avLst/>
          </a:prstGeom>
        </p:spPr>
        <p:txBody>
          <a:bodyPr/>
          <a:lstStyle>
            <a:lvl1pPr marL="0" indent="0">
              <a:buNone/>
              <a:defRPr sz="1800" b="0" i="0">
                <a:solidFill>
                  <a:schemeClr val="bg1"/>
                </a:solidFill>
                <a:latin typeface="Helvetica Neue Medium" charset="0"/>
                <a:ea typeface="Helvetica Neue Medium" charset="0"/>
                <a:cs typeface="Helvetica Neue Medium" charset="0"/>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p:txBody>
      </p:sp>
      <p:sp>
        <p:nvSpPr>
          <p:cNvPr id="3" name="Chart Placeholder 2"/>
          <p:cNvSpPr>
            <a:spLocks noGrp="1"/>
          </p:cNvSpPr>
          <p:nvPr>
            <p:ph type="chart" sz="quarter" idx="12"/>
          </p:nvPr>
        </p:nvSpPr>
        <p:spPr>
          <a:xfrm>
            <a:off x="663575" y="594522"/>
            <a:ext cx="4836780" cy="3985816"/>
          </a:xfrm>
          <a:prstGeom prst="rect">
            <a:avLst/>
          </a:prstGeom>
          <a:solidFill>
            <a:srgbClr val="F6F1E7"/>
          </a:solidFill>
        </p:spPr>
        <p:txBody>
          <a:bodyPr/>
          <a:lstStyle/>
          <a:p>
            <a:r>
              <a:rPr lang="en-US"/>
              <a:t>Click icon to add chart</a:t>
            </a:r>
          </a:p>
        </p:txBody>
      </p:sp>
      <p:pic>
        <p:nvPicPr>
          <p:cNvPr id="7" name="Picture 6">
            <a:extLst>
              <a:ext uri="{FF2B5EF4-FFF2-40B4-BE49-F238E27FC236}">
                <a16:creationId xmlns:a16="http://schemas.microsoft.com/office/drawing/2014/main" id="{4ACA8845-A68B-154A-9209-335847DB06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358744" y="2156049"/>
            <a:ext cx="7323502" cy="2271010"/>
          </a:xfrm>
          <a:prstGeom prst="rect">
            <a:avLst/>
          </a:prstGeom>
        </p:spPr>
        <p:txBody>
          <a:bodyPr/>
          <a:lstStyle>
            <a:lvl1pPr marL="0" indent="0">
              <a:buNone/>
              <a:defRPr sz="1500" b="0" i="0" baseline="0">
                <a:latin typeface="Helvetica Neue Medium" charset="0"/>
                <a:ea typeface="Helvetica Neue Medium" charset="0"/>
                <a:cs typeface="Helvetica Neue Medium"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4" name="Title 1">
            <a:extLst>
              <a:ext uri="{FF2B5EF4-FFF2-40B4-BE49-F238E27FC236}">
                <a16:creationId xmlns:a16="http://schemas.microsoft.com/office/drawing/2014/main" id="{404084BE-4076-0242-B65D-6699646E385F}"/>
              </a:ext>
            </a:extLst>
          </p:cNvPr>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a:t>Click to edit Master title style</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3242854"/>
            <a:ext cx="7824187" cy="1620401"/>
          </a:xfrm>
        </p:spPr>
        <p:txBody>
          <a:bodyPr anchor="t">
            <a:normAutofit/>
          </a:bodyPr>
          <a:lstStyle>
            <a:lvl1pPr algn="ctr">
              <a:lnSpc>
                <a:spcPct val="100000"/>
              </a:lnSpc>
              <a:defRPr sz="33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3449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976423"/>
            <a:ext cx="9144000" cy="4167077"/>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6755" y="4638102"/>
            <a:ext cx="1170644" cy="321927"/>
          </a:xfrm>
          <a:prstGeom prst="rect">
            <a:avLst/>
          </a:prstGeom>
        </p:spPr>
      </p:pic>
      <p:pic>
        <p:nvPicPr>
          <p:cNvPr id="3" name="Picture 2"/>
          <p:cNvPicPr>
            <a:picLocks noChangeAspect="1"/>
          </p:cNvPicPr>
          <p:nvPr userDrawn="1"/>
        </p:nvPicPr>
        <p:blipFill rotWithShape="1">
          <a:blip r:embed="rId11">
            <a:extLst>
              <a:ext uri="{28A0092B-C50C-407E-A947-70E740481C1C}">
                <a14:useLocalDpi xmlns:a14="http://schemas.microsoft.com/office/drawing/2010/main" val="0"/>
              </a:ext>
            </a:extLst>
          </a:blip>
          <a:srcRect t="37696" b="26749"/>
          <a:stretch/>
        </p:blipFill>
        <p:spPr>
          <a:xfrm>
            <a:off x="0" y="0"/>
            <a:ext cx="9144000" cy="13716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 id="2147486534" r:id="rId7"/>
  </p:sldLayoutIdLst>
  <p:transition spd="med">
    <p:fade/>
  </p:transition>
  <p:hf hdr="0" dt="0"/>
  <p:txStyles>
    <p:titleStyle>
      <a:lvl1pPr algn="l" rtl="0" eaLnBrk="1" fontAlgn="base" hangingPunct="1">
        <a:spcBef>
          <a:spcPct val="0"/>
        </a:spcBef>
        <a:spcAft>
          <a:spcPct val="0"/>
        </a:spcAft>
        <a:defRPr sz="27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5pPr>
      <a:lvl6pPr marL="3429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6pPr>
      <a:lvl7pPr marL="6858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7pPr>
      <a:lvl8pPr marL="10287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8pPr>
      <a:lvl9pPr marL="13716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9pPr>
    </p:titleStyle>
    <p:bodyStyle>
      <a:lvl1pPr marL="171450" indent="-171450" algn="l" rtl="0" eaLnBrk="1" fontAlgn="base" hangingPunct="1">
        <a:spcBef>
          <a:spcPts val="1350"/>
        </a:spcBef>
        <a:spcAft>
          <a:spcPct val="0"/>
        </a:spcAft>
        <a:buClr>
          <a:schemeClr val="accent1"/>
        </a:buClr>
        <a:buSzPct val="100000"/>
        <a:buFont typeface="Wingdings 2" charset="0"/>
        <a:buChar char="¡"/>
        <a:defRPr sz="1500" kern="1200">
          <a:solidFill>
            <a:schemeClr val="tx2"/>
          </a:solidFill>
          <a:latin typeface="+mn-lt"/>
          <a:ea typeface="ＭＳ Ｐゴシック" charset="0"/>
          <a:cs typeface="ＭＳ Ｐゴシック" charset="0"/>
        </a:defRPr>
      </a:lvl1pPr>
      <a:lvl2pPr marL="342900" indent="-171450" algn="l" rtl="0" eaLnBrk="1" fontAlgn="base" hangingPunct="1">
        <a:spcBef>
          <a:spcPts val="45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514350" indent="-171450" algn="l" rtl="0" eaLnBrk="1" fontAlgn="base" hangingPunct="1">
        <a:spcBef>
          <a:spcPts val="45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685800" indent="-171450" algn="l" rtl="0" eaLnBrk="1" fontAlgn="base" hangingPunct="1">
        <a:spcBef>
          <a:spcPts val="45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857250" indent="-171450" algn="l" rtl="0" eaLnBrk="1" fontAlgn="base" hangingPunct="1">
        <a:spcBef>
          <a:spcPts val="45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033463"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6pPr>
      <a:lvl7pPr marL="1202531" indent="-171450" algn="l" defTabSz="685800" rtl="0" eaLnBrk="1" latinLnBrk="0" hangingPunct="1">
        <a:spcBef>
          <a:spcPct val="20000"/>
        </a:spcBef>
        <a:buClr>
          <a:schemeClr val="accent1"/>
        </a:buClr>
        <a:buFont typeface="Wingdings 2" pitchFamily="18" charset="2"/>
        <a:buChar char=""/>
        <a:defRPr lang="en-US" sz="1350" kern="1200" dirty="0" smtClean="0">
          <a:solidFill>
            <a:schemeClr val="tx2"/>
          </a:solidFill>
          <a:latin typeface="+mn-lt"/>
          <a:ea typeface="+mn-ea"/>
          <a:cs typeface="+mn-cs"/>
        </a:defRPr>
      </a:lvl7pPr>
      <a:lvl8pPr marL="1372791"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8pPr>
      <a:lvl9pPr marL="1543050" indent="-171450" algn="l" defTabSz="685800" rtl="0" eaLnBrk="1" latinLnBrk="0" hangingPunct="1">
        <a:spcBef>
          <a:spcPct val="20000"/>
        </a:spcBef>
        <a:buClr>
          <a:schemeClr val="accent1"/>
        </a:buClr>
        <a:buFont typeface="Wingdings 2" pitchFamily="18" charset="2"/>
        <a:buChar char=""/>
        <a:defRPr lang="en-US" sz="1350" kern="1200" dirty="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asccc.org/inclusivity-statement" TargetMode="External"/><Relationship Id="rId3" Type="http://schemas.openxmlformats.org/officeDocument/2006/relationships/hyperlink" Target="https://www.asccc.org/sites/default/files/Participating%20Effectively%20Final.pdf" TargetMode="External"/><Relationship Id="rId7" Type="http://schemas.openxmlformats.org/officeDocument/2006/relationships/hyperlink" Target="https://www.asccc.org/communities/committees" TargetMode="External"/><Relationship Id="rId2" Type="http://schemas.openxmlformats.org/officeDocument/2006/relationships/hyperlink" Target="https://www.asccc.org/sites/default/files/FinalScenario%20Final_0.pdf" TargetMode="External"/><Relationship Id="rId1" Type="http://schemas.openxmlformats.org/officeDocument/2006/relationships/slideLayout" Target="../slideLayouts/slideLayout2.xml"/><Relationship Id="rId6" Type="http://schemas.openxmlformats.org/officeDocument/2006/relationships/hyperlink" Target="https://www.asccc.org/" TargetMode="External"/><Relationship Id="rId5" Type="http://schemas.openxmlformats.org/officeDocument/2006/relationships/hyperlink" Target="mailto:studentsenate@ccc.org" TargetMode="External"/><Relationship Id="rId4" Type="http://schemas.openxmlformats.org/officeDocument/2006/relationships/hyperlink" Target="mailto:info@asccc.org" TargetMode="External"/><Relationship Id="rId9" Type="http://schemas.openxmlformats.org/officeDocument/2006/relationships/hyperlink" Target="https://asccc.org/about/miss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des.findlaw.com/ca/education-code/edc-sect-7090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regulations/california/5-CCR-51023.5" TargetMode="External"/><Relationship Id="rId2" Type="http://schemas.openxmlformats.org/officeDocument/2006/relationships/hyperlink" Target="https://www.law.cornell.edu/regulations/california/5-CCR-51023.7" TargetMode="External"/><Relationship Id="rId1" Type="http://schemas.openxmlformats.org/officeDocument/2006/relationships/slideLayout" Target="../slideLayouts/slideLayout2.xml"/><Relationship Id="rId4" Type="http://schemas.openxmlformats.org/officeDocument/2006/relationships/hyperlink" Target="https://www.law.cornell.edu/regulations/california/5-CCR-5320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ctrTitle"/>
          </p:nvPr>
        </p:nvSpPr>
        <p:spPr>
          <a:xfrm>
            <a:off x="527970" y="1828697"/>
            <a:ext cx="8088059" cy="1486105"/>
          </a:xfrm>
        </p:spPr>
        <p:txBody>
          <a:bodyPr>
            <a:normAutofit fontScale="90000"/>
          </a:bodyPr>
          <a:lstStyle/>
          <a:p>
            <a:r>
              <a:rPr lang="en-US" dirty="0"/>
              <a:t>Governance Basics:</a:t>
            </a:r>
            <a:br>
              <a:rPr lang="en-US" dirty="0"/>
            </a:br>
            <a:r>
              <a:rPr lang="en-US" dirty="0"/>
              <a:t>Student &amp; Faculty Roles</a:t>
            </a:r>
            <a:br>
              <a:rPr lang="en-US" dirty="0"/>
            </a:br>
            <a:endParaRPr lang="en-US" dirty="0"/>
          </a:p>
        </p:txBody>
      </p:sp>
      <p:sp>
        <p:nvSpPr>
          <p:cNvPr id="3" name="Subtitle 2">
            <a:extLst>
              <a:ext uri="{FF2B5EF4-FFF2-40B4-BE49-F238E27FC236}">
                <a16:creationId xmlns:a16="http://schemas.microsoft.com/office/drawing/2014/main" id="{D7DE67F3-2515-825F-2E7F-B1722036C824}"/>
              </a:ext>
            </a:extLst>
          </p:cNvPr>
          <p:cNvSpPr>
            <a:spLocks noGrp="1"/>
          </p:cNvSpPr>
          <p:nvPr>
            <p:ph type="subTitle" idx="1"/>
          </p:nvPr>
        </p:nvSpPr>
        <p:spPr/>
        <p:txBody>
          <a:bodyPr vert="horz" lIns="91440" tIns="45720" rIns="91440" bIns="45720" rtlCol="0" anchor="t">
            <a:normAutofit/>
          </a:bodyPr>
          <a:lstStyle/>
          <a:p>
            <a:r>
              <a:rPr lang="en-US" dirty="0">
                <a:latin typeface="Helvetica Neue"/>
              </a:rPr>
              <a:t>Academic Senate</a:t>
            </a:r>
          </a:p>
          <a:p>
            <a:r>
              <a:rPr lang="en-US" dirty="0">
                <a:latin typeface="Helvetica Neue"/>
              </a:rPr>
              <a:t>Foothill College</a:t>
            </a:r>
            <a:endParaRPr lang="en-US"/>
          </a:p>
        </p:txBody>
      </p:sp>
    </p:spTree>
    <p:extLst>
      <p:ext uri="{BB962C8B-B14F-4D97-AF65-F5344CB8AC3E}">
        <p14:creationId xmlns:p14="http://schemas.microsoft.com/office/powerpoint/2010/main" val="1252228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526010-4889-52C7-5786-CC75E0544A71}"/>
              </a:ext>
            </a:extLst>
          </p:cNvPr>
          <p:cNvSpPr>
            <a:spLocks noGrp="1"/>
          </p:cNvSpPr>
          <p:nvPr>
            <p:ph type="title"/>
          </p:nvPr>
        </p:nvSpPr>
        <p:spPr/>
        <p:txBody>
          <a:bodyPr/>
          <a:lstStyle/>
          <a:p>
            <a:r>
              <a:rPr lang="en-US" dirty="0"/>
              <a:t>Participatory Governance</a:t>
            </a:r>
          </a:p>
        </p:txBody>
      </p:sp>
      <p:sp>
        <p:nvSpPr>
          <p:cNvPr id="9" name="Content Placeholder 8">
            <a:extLst>
              <a:ext uri="{FF2B5EF4-FFF2-40B4-BE49-F238E27FC236}">
                <a16:creationId xmlns:a16="http://schemas.microsoft.com/office/drawing/2014/main" id="{E0F2BC85-571C-E3F2-310D-E0209F0DB1C3}"/>
              </a:ext>
            </a:extLst>
          </p:cNvPr>
          <p:cNvSpPr>
            <a:spLocks noGrp="1"/>
          </p:cNvSpPr>
          <p:nvPr>
            <p:ph idx="1"/>
          </p:nvPr>
        </p:nvSpPr>
        <p:spPr/>
        <p:txBody>
          <a:bodyPr/>
          <a:lstStyle/>
          <a:p>
            <a:r>
              <a:rPr lang="en-US" dirty="0"/>
              <a:t>What is participatory governance?</a:t>
            </a:r>
          </a:p>
        </p:txBody>
      </p:sp>
      <p:sp>
        <p:nvSpPr>
          <p:cNvPr id="4" name="Slide Number Placeholder 3">
            <a:extLst>
              <a:ext uri="{FF2B5EF4-FFF2-40B4-BE49-F238E27FC236}">
                <a16:creationId xmlns:a16="http://schemas.microsoft.com/office/drawing/2014/main" id="{47675F93-3643-4E6A-8DA3-F16D23E1B595}"/>
              </a:ext>
            </a:extLst>
          </p:cNvPr>
          <p:cNvSpPr>
            <a:spLocks noGrp="1"/>
          </p:cNvSpPr>
          <p:nvPr>
            <p:ph type="sldNum" sz="quarter" idx="4294967295"/>
          </p:nvPr>
        </p:nvSpPr>
        <p:spPr>
          <a:xfrm>
            <a:off x="8228013" y="6356350"/>
            <a:ext cx="915987" cy="365125"/>
          </a:xfrm>
          <a:prstGeom prst="rect">
            <a:avLst/>
          </a:prstGeom>
        </p:spPr>
        <p:txBody>
          <a:bodyPr vert="horz" wrap="square" lIns="91440" tIns="45720" rIns="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7F7F7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B803B18D-F6BB-7446-AB8B-B65811EA6062}" type="slidenum">
              <a:rPr lang="en-US" altLang="en-US" smtClean="0"/>
              <a:pPr>
                <a:defRPr/>
              </a:pPr>
              <a:t>10</a:t>
            </a:fld>
            <a:endParaRPr lang="en-US" altLang="en-US" dirty="0"/>
          </a:p>
        </p:txBody>
      </p:sp>
    </p:spTree>
    <p:extLst>
      <p:ext uri="{BB962C8B-B14F-4D97-AF65-F5344CB8AC3E}">
        <p14:creationId xmlns:p14="http://schemas.microsoft.com/office/powerpoint/2010/main" val="418271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C5A-C14C-4F77-A2AF-E01717CAEBE1}"/>
              </a:ext>
            </a:extLst>
          </p:cNvPr>
          <p:cNvSpPr>
            <a:spLocks noGrp="1"/>
          </p:cNvSpPr>
          <p:nvPr>
            <p:ph type="title"/>
          </p:nvPr>
        </p:nvSpPr>
        <p:spPr/>
        <p:txBody>
          <a:bodyPr/>
          <a:lstStyle/>
          <a:p>
            <a:r>
              <a:rPr lang="en-US" dirty="0"/>
              <a:t>Education Code</a:t>
            </a:r>
            <a:br>
              <a:rPr lang="en-US" dirty="0"/>
            </a:br>
            <a:r>
              <a:rPr lang="en-US" dirty="0"/>
              <a:t>Sections 70901 - 70902</a:t>
            </a:r>
          </a:p>
        </p:txBody>
      </p:sp>
      <p:sp>
        <p:nvSpPr>
          <p:cNvPr id="8" name="Content Placeholder 7">
            <a:extLst>
              <a:ext uri="{FF2B5EF4-FFF2-40B4-BE49-F238E27FC236}">
                <a16:creationId xmlns:a16="http://schemas.microsoft.com/office/drawing/2014/main" id="{F09E73B0-750D-4A42-BAD1-56FD55F01CD4}"/>
              </a:ext>
            </a:extLst>
          </p:cNvPr>
          <p:cNvSpPr>
            <a:spLocks noGrp="1"/>
          </p:cNvSpPr>
          <p:nvPr>
            <p:ph idx="1"/>
          </p:nvPr>
        </p:nvSpPr>
        <p:spPr/>
        <p:txBody>
          <a:bodyPr>
            <a:normAutofit fontScale="70000" lnSpcReduction="20000"/>
          </a:bodyPr>
          <a:lstStyle/>
          <a:p>
            <a:r>
              <a:rPr lang="en-US" dirty="0"/>
              <a:t>Board of Governors shall establish "minimum standards" and local governing boards shall "establish procedures not inconsistent" with those standards to ensure:</a:t>
            </a:r>
          </a:p>
          <a:p>
            <a:pPr lvl="1"/>
            <a:r>
              <a:rPr lang="en-US" dirty="0"/>
              <a:t>faculty, staff, and students the right to participate effectively in district and college governance, and the opportunity to express their opinions at the campus level and to ensure that these opinions are given every reasonable consideration, and</a:t>
            </a:r>
          </a:p>
          <a:p>
            <a:pPr lvl="1"/>
            <a:r>
              <a:rPr lang="en-US" dirty="0"/>
              <a:t>the right of academic senates to assume primary responsibility for making recommendations in the areas of curriculum and academic standards. areas of curriculum and academic standards</a:t>
            </a:r>
          </a:p>
        </p:txBody>
      </p:sp>
    </p:spTree>
    <p:extLst>
      <p:ext uri="{BB962C8B-B14F-4D97-AF65-F5344CB8AC3E}">
        <p14:creationId xmlns:p14="http://schemas.microsoft.com/office/powerpoint/2010/main" val="908760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BC10-E402-43B8-9C3A-FA58E9AE3CDE}"/>
              </a:ext>
            </a:extLst>
          </p:cNvPr>
          <p:cNvSpPr>
            <a:spLocks noGrp="1"/>
          </p:cNvSpPr>
          <p:nvPr>
            <p:ph type="title"/>
          </p:nvPr>
        </p:nvSpPr>
        <p:spPr>
          <a:solidFill>
            <a:schemeClr val="accent2"/>
          </a:solidFill>
        </p:spPr>
        <p:txBody>
          <a:bodyPr>
            <a:normAutofit fontScale="90000"/>
          </a:bodyPr>
          <a:lstStyle/>
          <a:p>
            <a:pPr algn="ctr"/>
            <a:br>
              <a:rPr lang="en-US">
                <a:solidFill>
                  <a:srgbClr val="212121"/>
                </a:solidFill>
                <a:cs typeface="Gill Sans"/>
              </a:rPr>
            </a:br>
            <a:r>
              <a:rPr lang="en-US">
                <a:solidFill>
                  <a:srgbClr val="212121"/>
                </a:solidFill>
                <a:cs typeface="Gill Sans"/>
              </a:rPr>
              <a:t>Students</a:t>
            </a:r>
            <a:br>
              <a:rPr lang="en-US">
                <a:solidFill>
                  <a:srgbClr val="212121"/>
                </a:solidFill>
                <a:cs typeface="Gill Sans"/>
              </a:rPr>
            </a:br>
            <a:r>
              <a:rPr lang="en-US">
                <a:solidFill>
                  <a:srgbClr val="212121"/>
                </a:solidFill>
                <a:cs typeface="Gill Sans"/>
              </a:rPr>
              <a:t>9+1 Rights (Title 5 §51023.7)</a:t>
            </a:r>
            <a:br>
              <a:rPr lang="en-US">
                <a:solidFill>
                  <a:srgbClr val="212121"/>
                </a:solidFill>
                <a:cs typeface="Gill Sans"/>
              </a:rPr>
            </a:br>
            <a:endParaRPr lang="en-US" dirty="0"/>
          </a:p>
        </p:txBody>
      </p:sp>
      <p:sp>
        <p:nvSpPr>
          <p:cNvPr id="3" name="Content Placeholder 2">
            <a:extLst>
              <a:ext uri="{FF2B5EF4-FFF2-40B4-BE49-F238E27FC236}">
                <a16:creationId xmlns:a16="http://schemas.microsoft.com/office/drawing/2014/main" id="{737A029D-54CF-4B83-9B8A-B5F5414586C3}"/>
              </a:ext>
            </a:extLst>
          </p:cNvPr>
          <p:cNvSpPr>
            <a:spLocks noGrp="1"/>
          </p:cNvSpPr>
          <p:nvPr>
            <p:ph idx="1"/>
          </p:nvPr>
        </p:nvSpPr>
        <p:spPr>
          <a:xfrm>
            <a:off x="358745" y="1691458"/>
            <a:ext cx="8112653" cy="3337741"/>
          </a:xfrm>
        </p:spPr>
        <p:txBody>
          <a:bodyPr>
            <a:normAutofit fontScale="92500" lnSpcReduction="10000"/>
          </a:bodyPr>
          <a:lstStyle/>
          <a:p>
            <a:pPr marL="0" marR="0" indent="0">
              <a:spcBef>
                <a:spcPts val="0"/>
              </a:spcBef>
              <a:spcAft>
                <a:spcPts val="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“Significant Effect on Students” - The “9+1”</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Grading Policies</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Codes of Student Conduct</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Academic disciplinary policies</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Curriculum development</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Courses or programs which should be initiated or discontinued</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Processes for institutional planning and budget development</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Standards and policies regarding student preparation and success</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Student services planning and development</a:t>
            </a:r>
          </a:p>
          <a:p>
            <a:pPr marL="342900" marR="0" lvl="0" indent="-342900">
              <a:spcBef>
                <a:spcPts val="0"/>
              </a:spcBef>
              <a:spcAft>
                <a:spcPts val="0"/>
              </a:spcAft>
              <a:buFont typeface="+mj-lt"/>
              <a:buAutoNum type="arabicPeriod"/>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Student fees within the authority of the district to adopt</a:t>
            </a:r>
          </a:p>
          <a:p>
            <a:pPr marL="0" marR="0" lvl="0" indent="0">
              <a:spcBef>
                <a:spcPts val="0"/>
              </a:spcBef>
              <a:spcAft>
                <a:spcPts val="0"/>
              </a:spcAft>
              <a:buNone/>
              <a:tabLst>
                <a:tab pos="457200" algn="l"/>
              </a:tabLs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spcBef>
                <a:spcPts val="0"/>
              </a:spcBef>
              <a:spcAft>
                <a:spcPts val="0"/>
              </a:spcAft>
              <a:buNone/>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+ 1 in student rights is meant to account for anything else that your college or district thinks will have a significant impact on students</a:t>
            </a:r>
          </a:p>
        </p:txBody>
      </p:sp>
    </p:spTree>
    <p:extLst>
      <p:ext uri="{BB962C8B-B14F-4D97-AF65-F5344CB8AC3E}">
        <p14:creationId xmlns:p14="http://schemas.microsoft.com/office/powerpoint/2010/main" val="3119176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092A-C34A-4226-AA36-DE22500FF590}"/>
              </a:ext>
            </a:extLst>
          </p:cNvPr>
          <p:cNvSpPr>
            <a:spLocks noGrp="1"/>
          </p:cNvSpPr>
          <p:nvPr>
            <p:ph type="title"/>
          </p:nvPr>
        </p:nvSpPr>
        <p:spPr/>
        <p:txBody>
          <a:bodyPr/>
          <a:lstStyle/>
          <a:p>
            <a:r>
              <a:rPr lang="en-US" dirty="0"/>
              <a:t>Principles of Participatory Governance</a:t>
            </a:r>
          </a:p>
        </p:txBody>
      </p:sp>
      <p:sp>
        <p:nvSpPr>
          <p:cNvPr id="3" name="Content Placeholder 2">
            <a:extLst>
              <a:ext uri="{FF2B5EF4-FFF2-40B4-BE49-F238E27FC236}">
                <a16:creationId xmlns:a16="http://schemas.microsoft.com/office/drawing/2014/main" id="{E67D405D-6D6D-4915-87AB-F58C38DEE9B8}"/>
              </a:ext>
            </a:extLst>
          </p:cNvPr>
          <p:cNvSpPr>
            <a:spLocks noGrp="1"/>
          </p:cNvSpPr>
          <p:nvPr>
            <p:ph idx="1"/>
          </p:nvPr>
        </p:nvSpPr>
        <p:spPr/>
        <p:txBody>
          <a:bodyPr>
            <a:normAutofit fontScale="62500" lnSpcReduction="20000"/>
          </a:bodyPr>
          <a:lstStyle/>
          <a:p>
            <a:pPr marL="0" indent="0">
              <a:buNone/>
            </a:pPr>
            <a:r>
              <a:rPr lang="en-US" dirty="0"/>
              <a:t>    </a:t>
            </a:r>
            <a:r>
              <a:rPr lang="en-US" b="1" dirty="0"/>
              <a:t>Transparency and Accountability</a:t>
            </a:r>
          </a:p>
          <a:p>
            <a:pPr lvl="1"/>
            <a:r>
              <a:rPr lang="en-US" dirty="0"/>
              <a:t>Participatory governance revolves around transparency in decision-making processes and accountability to all stakeholders.</a:t>
            </a:r>
          </a:p>
          <a:p>
            <a:pPr lvl="1"/>
            <a:endParaRPr lang="en-US" b="1" dirty="0"/>
          </a:p>
          <a:p>
            <a:pPr lvl="1" indent="0">
              <a:buNone/>
            </a:pPr>
            <a:r>
              <a:rPr lang="en-US" b="1" dirty="0"/>
              <a:t>Collaborative Decision-Making</a:t>
            </a:r>
          </a:p>
          <a:p>
            <a:pPr lvl="1"/>
            <a:r>
              <a:rPr lang="en-US" dirty="0"/>
              <a:t>Emphasizing collaboration and consensus-building, participatory governance encourages collective problem-solving and decision-making.</a:t>
            </a:r>
          </a:p>
          <a:p>
            <a:pPr lvl="1"/>
            <a:endParaRPr lang="en-US" b="1" dirty="0"/>
          </a:p>
          <a:p>
            <a:pPr lvl="1" indent="0">
              <a:buNone/>
            </a:pPr>
            <a:r>
              <a:rPr lang="en-US" b="1" dirty="0"/>
              <a:t>Inclusive Representation</a:t>
            </a:r>
          </a:p>
          <a:p>
            <a:pPr lvl="1"/>
            <a:r>
              <a:rPr lang="en-US" dirty="0"/>
              <a:t>Ensuring that all groups within the institution are represented in the governance structure is fundamental to the principles of participatory governance.</a:t>
            </a:r>
          </a:p>
        </p:txBody>
      </p:sp>
    </p:spTree>
    <p:extLst>
      <p:ext uri="{BB962C8B-B14F-4D97-AF65-F5344CB8AC3E}">
        <p14:creationId xmlns:p14="http://schemas.microsoft.com/office/powerpoint/2010/main" val="71317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AEEE-B85C-4B22-9A40-9F3F61DAA3D3}"/>
              </a:ext>
            </a:extLst>
          </p:cNvPr>
          <p:cNvSpPr>
            <a:spLocks noGrp="1"/>
          </p:cNvSpPr>
          <p:nvPr>
            <p:ph type="title"/>
          </p:nvPr>
        </p:nvSpPr>
        <p:spPr/>
        <p:txBody>
          <a:bodyPr/>
          <a:lstStyle/>
          <a:p>
            <a:r>
              <a:rPr lang="en-US" dirty="0"/>
              <a:t>Participatory </a:t>
            </a:r>
            <a:r>
              <a:rPr lang="en-US" dirty="0" err="1"/>
              <a:t>Governance:Student</a:t>
            </a:r>
            <a:r>
              <a:rPr lang="en-US" dirty="0"/>
              <a:t> Rights 9 + 1 Role of Student Governments</a:t>
            </a:r>
          </a:p>
        </p:txBody>
      </p:sp>
      <p:sp>
        <p:nvSpPr>
          <p:cNvPr id="3" name="Content Placeholder 2">
            <a:extLst>
              <a:ext uri="{FF2B5EF4-FFF2-40B4-BE49-F238E27FC236}">
                <a16:creationId xmlns:a16="http://schemas.microsoft.com/office/drawing/2014/main" id="{31577D9D-1957-413B-B287-E93CE41D1968}"/>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2100" dirty="0">
                <a:solidFill>
                  <a:schemeClr val="tx1"/>
                </a:solidFill>
              </a:rPr>
              <a:t>The primary representative of the student body population in decisions and matters of concern regarding academic standards and policies on campuses </a:t>
            </a:r>
          </a:p>
          <a:p>
            <a:pPr marL="342900" indent="-342900">
              <a:buFont typeface="Arial" panose="020B0604020202020204" pitchFamily="34" charset="0"/>
              <a:buChar char="•"/>
            </a:pPr>
            <a:r>
              <a:rPr lang="en-US" sz="2100" dirty="0">
                <a:solidFill>
                  <a:schemeClr val="tx1"/>
                </a:solidFill>
              </a:rPr>
              <a:t>Advocacy for positive change through interaction with students, faculty, administrators, and staff</a:t>
            </a:r>
          </a:p>
          <a:p>
            <a:pPr marL="342900" indent="-342900">
              <a:buFont typeface="Arial" panose="020B0604020202020204" pitchFamily="34" charset="0"/>
              <a:buChar char="•"/>
            </a:pPr>
            <a:r>
              <a:rPr lang="en-US" sz="2100" dirty="0">
                <a:solidFill>
                  <a:schemeClr val="tx1"/>
                </a:solidFill>
              </a:rPr>
              <a:t>Engagement and empowerment of the student voice in the community </a:t>
            </a:r>
          </a:p>
          <a:p>
            <a:pPr marL="342900" indent="-342900">
              <a:buFont typeface="Arial" panose="020B0604020202020204" pitchFamily="34" charset="0"/>
              <a:buChar char="•"/>
            </a:pPr>
            <a:r>
              <a:rPr lang="en-US" sz="2100" dirty="0">
                <a:solidFill>
                  <a:schemeClr val="tx1"/>
                </a:solidFill>
              </a:rPr>
              <a:t>Managing Campus Culture, Health and Wellness, Sustainability and the Drafting and Pursuance of Initiatives </a:t>
            </a:r>
          </a:p>
        </p:txBody>
      </p:sp>
    </p:spTree>
    <p:extLst>
      <p:ext uri="{BB962C8B-B14F-4D97-AF65-F5344CB8AC3E}">
        <p14:creationId xmlns:p14="http://schemas.microsoft.com/office/powerpoint/2010/main" val="585920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92BA-D014-4867-ACEF-3214B3CD6A2E}"/>
              </a:ext>
            </a:extLst>
          </p:cNvPr>
          <p:cNvSpPr>
            <a:spLocks noGrp="1"/>
          </p:cNvSpPr>
          <p:nvPr>
            <p:ph type="title"/>
          </p:nvPr>
        </p:nvSpPr>
        <p:spPr/>
        <p:txBody>
          <a:bodyPr/>
          <a:lstStyle/>
          <a:p>
            <a:r>
              <a:rPr lang="en-US" dirty="0"/>
              <a:t>ASCCC’s Mission</a:t>
            </a:r>
          </a:p>
        </p:txBody>
      </p:sp>
      <p:sp>
        <p:nvSpPr>
          <p:cNvPr id="3" name="Content Placeholder 2">
            <a:extLst>
              <a:ext uri="{FF2B5EF4-FFF2-40B4-BE49-F238E27FC236}">
                <a16:creationId xmlns:a16="http://schemas.microsoft.com/office/drawing/2014/main" id="{F23A944C-5FC1-4D52-AAB2-F49C181013DD}"/>
              </a:ext>
            </a:extLst>
          </p:cNvPr>
          <p:cNvSpPr>
            <a:spLocks noGrp="1"/>
          </p:cNvSpPr>
          <p:nvPr>
            <p:ph idx="1"/>
          </p:nvPr>
        </p:nvSpPr>
        <p:spPr/>
        <p:txBody>
          <a:bodyPr>
            <a:normAutofit fontScale="92500"/>
          </a:bodyPr>
          <a:lstStyle/>
          <a:p>
            <a:r>
              <a:rPr lang="en-US" sz="1500" dirty="0">
                <a:solidFill>
                  <a:schemeClr val="tx1"/>
                </a:solidFill>
              </a:rPr>
              <a:t>As the official voice of California community college faculty in academic and professional matters, the Academic Senate for California Community Colleges (ASCCC) is committed to advancing inclusion, diversity, equity, anti-racism, accessibility, student learning, and student success. The ASCCC acts to:</a:t>
            </a:r>
          </a:p>
          <a:p>
            <a:r>
              <a:rPr lang="en-US" sz="1500" dirty="0">
                <a:solidFill>
                  <a:schemeClr val="tx1"/>
                </a:solidFill>
              </a:rPr>
              <a:t>Empower faculty to engage in local and statewide dialogue and take action for continued improvement of teaching, learning, and faculty participation in governance</a:t>
            </a:r>
          </a:p>
          <a:p>
            <a:pPr lvl="1"/>
            <a:r>
              <a:rPr lang="en-US" sz="1500" dirty="0">
                <a:solidFill>
                  <a:schemeClr val="tx1"/>
                </a:solidFill>
              </a:rPr>
              <a:t>Lead and advocate proactively for the development of policies, processes, and practices</a:t>
            </a:r>
          </a:p>
          <a:p>
            <a:pPr lvl="1"/>
            <a:r>
              <a:rPr lang="en-US" sz="1500" dirty="0">
                <a:solidFill>
                  <a:schemeClr val="tx1"/>
                </a:solidFill>
              </a:rPr>
              <a:t>Include diverse faculty, perspectives, and experiences that represent our student populations</a:t>
            </a:r>
          </a:p>
          <a:p>
            <a:pPr lvl="1"/>
            <a:r>
              <a:rPr lang="en-US" sz="1500" dirty="0">
                <a:solidFill>
                  <a:schemeClr val="tx1"/>
                </a:solidFill>
              </a:rPr>
              <a:t>Develop faculty as local and statewide leaders through personal and professional development</a:t>
            </a:r>
          </a:p>
          <a:p>
            <a:pPr lvl="1"/>
            <a:r>
              <a:rPr lang="en-US" sz="1500" dirty="0">
                <a:solidFill>
                  <a:schemeClr val="tx1"/>
                </a:solidFill>
              </a:rPr>
              <a:t>Engage faculty and system partners through collegial consultation</a:t>
            </a:r>
          </a:p>
          <a:p>
            <a:endParaRPr lang="en-US" dirty="0"/>
          </a:p>
        </p:txBody>
      </p:sp>
    </p:spTree>
    <p:extLst>
      <p:ext uri="{BB962C8B-B14F-4D97-AF65-F5344CB8AC3E}">
        <p14:creationId xmlns:p14="http://schemas.microsoft.com/office/powerpoint/2010/main" val="95523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42F4-3862-49EC-ADE3-707F9493F780}"/>
              </a:ext>
            </a:extLst>
          </p:cNvPr>
          <p:cNvSpPr>
            <a:spLocks noGrp="1"/>
          </p:cNvSpPr>
          <p:nvPr>
            <p:ph type="title"/>
          </p:nvPr>
        </p:nvSpPr>
        <p:spPr/>
        <p:txBody>
          <a:bodyPr/>
          <a:lstStyle/>
          <a:p>
            <a:r>
              <a:rPr lang="en-US" dirty="0"/>
              <a:t>Faculty Academic Senates and</a:t>
            </a:r>
            <a:br>
              <a:rPr lang="en-US" dirty="0"/>
            </a:br>
            <a:r>
              <a:rPr lang="en-US" dirty="0"/>
              <a:t>Student Governments Partnerships</a:t>
            </a:r>
          </a:p>
        </p:txBody>
      </p:sp>
      <p:sp>
        <p:nvSpPr>
          <p:cNvPr id="3" name="Content Placeholder 2">
            <a:extLst>
              <a:ext uri="{FF2B5EF4-FFF2-40B4-BE49-F238E27FC236}">
                <a16:creationId xmlns:a16="http://schemas.microsoft.com/office/drawing/2014/main" id="{F1802271-DE00-499A-848C-0C8C13D798B2}"/>
              </a:ext>
            </a:extLst>
          </p:cNvPr>
          <p:cNvSpPr>
            <a:spLocks noGrp="1"/>
          </p:cNvSpPr>
          <p:nvPr>
            <p:ph idx="1"/>
          </p:nvPr>
        </p:nvSpPr>
        <p:spPr/>
        <p:txBody>
          <a:bodyPr>
            <a:normAutofit fontScale="47500" lnSpcReduction="20000"/>
          </a:bodyPr>
          <a:lstStyle/>
          <a:p>
            <a:pPr marL="257175" indent="-257175">
              <a:buFont typeface="Arial" panose="020B0604020202020204" pitchFamily="34" charset="0"/>
              <a:buChar char="•"/>
            </a:pPr>
            <a:r>
              <a:rPr lang="en-US" dirty="0">
                <a:solidFill>
                  <a:schemeClr val="tx1"/>
                </a:solidFill>
              </a:rPr>
              <a:t>Locally, identify areas of shared interest. Possibly set shared goals.</a:t>
            </a:r>
          </a:p>
          <a:p>
            <a:pPr marL="257175" indent="-257175">
              <a:buFont typeface="Arial" panose="020B0604020202020204" pitchFamily="34" charset="0"/>
              <a:buChar char="•"/>
            </a:pPr>
            <a:r>
              <a:rPr lang="en-US" dirty="0">
                <a:solidFill>
                  <a:schemeClr val="tx1"/>
                </a:solidFill>
              </a:rPr>
              <a:t>Student Government and Academic Senate leadership meetings/regular dialogue (Alert each other of concerns)</a:t>
            </a:r>
          </a:p>
          <a:p>
            <a:pPr marL="257175" indent="-257175">
              <a:buFont typeface="Arial" panose="020B0604020202020204" pitchFamily="34" charset="0"/>
              <a:buChar char="•"/>
            </a:pPr>
            <a:r>
              <a:rPr lang="en-US" dirty="0">
                <a:solidFill>
                  <a:schemeClr val="tx1"/>
                </a:solidFill>
              </a:rPr>
              <a:t>Share intentions, gather information, request support or collaboration as needed sounding board</a:t>
            </a:r>
          </a:p>
          <a:p>
            <a:pPr marL="257175" indent="-257175">
              <a:buFont typeface="Arial" panose="020B0604020202020204" pitchFamily="34" charset="0"/>
              <a:buChar char="•"/>
            </a:pPr>
            <a:r>
              <a:rPr lang="en-US" dirty="0">
                <a:solidFill>
                  <a:schemeClr val="tx1"/>
                </a:solidFill>
              </a:rPr>
              <a:t>Attend each other’s meetings (consider a formal liaison)</a:t>
            </a:r>
          </a:p>
          <a:p>
            <a:pPr marL="257175" indent="-257175">
              <a:buFont typeface="Arial" panose="020B0604020202020204" pitchFamily="34" charset="0"/>
              <a:buChar char="•"/>
            </a:pPr>
            <a:r>
              <a:rPr lang="en-US" dirty="0">
                <a:solidFill>
                  <a:schemeClr val="tx1"/>
                </a:solidFill>
              </a:rPr>
              <a:t>Mentoring – professional development for the student governments</a:t>
            </a:r>
          </a:p>
          <a:p>
            <a:pPr marL="257175" indent="-257175">
              <a:buFont typeface="Arial" panose="020B0604020202020204" pitchFamily="34" charset="0"/>
              <a:buChar char="•"/>
            </a:pPr>
            <a:r>
              <a:rPr lang="en-US" dirty="0">
                <a:solidFill>
                  <a:schemeClr val="tx1"/>
                </a:solidFill>
              </a:rPr>
              <a:t>Onboarding processes –Student assigned to committee, how are they introduced and supported as a new member?</a:t>
            </a:r>
          </a:p>
          <a:p>
            <a:pPr marL="257175" indent="-257175">
              <a:buFont typeface="Arial" panose="020B0604020202020204" pitchFamily="34" charset="0"/>
              <a:buChar char="•"/>
            </a:pPr>
            <a:r>
              <a:rPr lang="en-US" dirty="0">
                <a:solidFill>
                  <a:schemeClr val="tx1"/>
                </a:solidFill>
              </a:rPr>
              <a:t>Overall college governance process</a:t>
            </a:r>
          </a:p>
        </p:txBody>
      </p:sp>
    </p:spTree>
    <p:extLst>
      <p:ext uri="{BB962C8B-B14F-4D97-AF65-F5344CB8AC3E}">
        <p14:creationId xmlns:p14="http://schemas.microsoft.com/office/powerpoint/2010/main" val="422949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5D18-A21E-4222-B5EA-9BFA853D4CEF}"/>
              </a:ext>
            </a:extLst>
          </p:cNvPr>
          <p:cNvSpPr>
            <a:spLocks noGrp="1"/>
          </p:cNvSpPr>
          <p:nvPr>
            <p:ph type="title"/>
          </p:nvPr>
        </p:nvSpPr>
        <p:spPr/>
        <p:txBody>
          <a:bodyPr/>
          <a:lstStyle/>
          <a:p>
            <a:r>
              <a:rPr lang="en-US" dirty="0"/>
              <a:t>Benefits of Collaboration</a:t>
            </a:r>
          </a:p>
        </p:txBody>
      </p:sp>
      <p:sp>
        <p:nvSpPr>
          <p:cNvPr id="3" name="Content Placeholder 2">
            <a:extLst>
              <a:ext uri="{FF2B5EF4-FFF2-40B4-BE49-F238E27FC236}">
                <a16:creationId xmlns:a16="http://schemas.microsoft.com/office/drawing/2014/main" id="{EF8E6411-3E93-48D0-AE51-CEB8F1B3465F}"/>
              </a:ext>
            </a:extLst>
          </p:cNvPr>
          <p:cNvSpPr>
            <a:spLocks noGrp="1"/>
          </p:cNvSpPr>
          <p:nvPr>
            <p:ph idx="1"/>
          </p:nvPr>
        </p:nvSpPr>
        <p:spPr/>
        <p:txBody>
          <a:bodyPr>
            <a:normAutofit fontScale="92500" lnSpcReduction="20000"/>
          </a:bodyPr>
          <a:lstStyle/>
          <a:p>
            <a:pPr marL="257175" indent="-257175">
              <a:buFont typeface="Arial" panose="020B0604020202020204" pitchFamily="34" charset="0"/>
              <a:buChar char="•"/>
            </a:pPr>
            <a:r>
              <a:rPr lang="en-US" dirty="0">
                <a:solidFill>
                  <a:schemeClr val="tx1"/>
                </a:solidFill>
              </a:rPr>
              <a:t>Partnering with student government on shared areas or purview can strengthen recommendations to the college or district office.</a:t>
            </a:r>
          </a:p>
          <a:p>
            <a:pPr marL="0" indent="0">
              <a:buNone/>
            </a:pPr>
            <a:endParaRPr lang="en-US" dirty="0">
              <a:solidFill>
                <a:schemeClr val="tx1"/>
              </a:solidFill>
            </a:endParaRPr>
          </a:p>
          <a:p>
            <a:pPr marL="257175" indent="-257175">
              <a:buFont typeface="Arial" panose="020B0604020202020204" pitchFamily="34" charset="0"/>
              <a:buChar char="•"/>
            </a:pPr>
            <a:r>
              <a:rPr lang="en-US" dirty="0">
                <a:solidFill>
                  <a:schemeClr val="tx1"/>
                </a:solidFill>
              </a:rPr>
              <a:t>Joint resolutions can provide a powerful statement of unity and collaboration. </a:t>
            </a:r>
          </a:p>
        </p:txBody>
      </p:sp>
    </p:spTree>
    <p:extLst>
      <p:ext uri="{BB962C8B-B14F-4D97-AF65-F5344CB8AC3E}">
        <p14:creationId xmlns:p14="http://schemas.microsoft.com/office/powerpoint/2010/main" val="169504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AA8D-EFF4-4225-BE60-01E065D784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C991F4-BD43-4636-BDA6-9ADA8E957F25}"/>
              </a:ext>
            </a:extLst>
          </p:cNvPr>
          <p:cNvSpPr>
            <a:spLocks noGrp="1"/>
          </p:cNvSpPr>
          <p:nvPr>
            <p:ph idx="1"/>
          </p:nvPr>
        </p:nvSpPr>
        <p:spPr/>
        <p:txBody>
          <a:bodyPr>
            <a:normAutofit fontScale="47500" lnSpcReduction="20000"/>
          </a:bodyPr>
          <a:lstStyle/>
          <a:p>
            <a:pPr marL="257175" indent="-257175">
              <a:buFont typeface="Arial" panose="020B0604020202020204" pitchFamily="34" charset="0"/>
              <a:buChar char="•"/>
            </a:pPr>
            <a:r>
              <a:rPr lang="en-US" dirty="0">
                <a:hlinkClick r:id="rId2" tooltip="FinalScenario Final.pdf"/>
              </a:rPr>
              <a:t>Scenarios to Illustrate Effective Participation in District and College Governance - PDF</a:t>
            </a:r>
            <a:endParaRPr lang="en-US" dirty="0"/>
          </a:p>
          <a:p>
            <a:pPr marL="257175" indent="-257175">
              <a:buFont typeface="Arial" panose="020B0604020202020204" pitchFamily="34" charset="0"/>
              <a:buChar char="•"/>
            </a:pPr>
            <a:r>
              <a:rPr lang="en-US" dirty="0">
                <a:hlinkClick r:id="rId3" tooltip="Participating Effectively Final.pdf"/>
              </a:rPr>
              <a:t>Participating Effectively in District and College Governance Paper- PDF</a:t>
            </a:r>
            <a:endParaRPr lang="en-US" dirty="0"/>
          </a:p>
          <a:p>
            <a:pPr marL="171450" indent="-171450" fontAlgn="base">
              <a:spcAft>
                <a:spcPct val="0"/>
              </a:spcAft>
              <a:buFont typeface="Arial" panose="020B0604020202020204" pitchFamily="34" charset="0"/>
              <a:buChar char="•"/>
            </a:pPr>
            <a:r>
              <a:rPr lang="en-US" dirty="0">
                <a:latin typeface="Arial" panose="020B0604020202020204"/>
                <a:cs typeface="Gill Sans" panose="020B0502020104020203" pitchFamily="34" charset="-79"/>
              </a:rPr>
              <a:t>Send Questions to ASCCC info email: </a:t>
            </a:r>
            <a:r>
              <a:rPr lang="en-US" dirty="0">
                <a:latin typeface="Arial" panose="020B0604020202020204"/>
                <a:cs typeface="Gill Sans" panose="020B0502020104020203" pitchFamily="34" charset="-79"/>
                <a:hlinkClick r:id="rId4"/>
              </a:rPr>
              <a:t>info@asccc.org</a:t>
            </a:r>
            <a:endParaRPr lang="en-US" dirty="0">
              <a:latin typeface="Arial" panose="020B0604020202020204"/>
              <a:cs typeface="Gill Sans" panose="020B0502020104020203" pitchFamily="34" charset="-79"/>
            </a:endParaRPr>
          </a:p>
          <a:p>
            <a:pPr marL="171450" indent="-171450" fontAlgn="base">
              <a:spcAft>
                <a:spcPct val="0"/>
              </a:spcAft>
              <a:buFont typeface="Arial" panose="020B0604020202020204" pitchFamily="34" charset="0"/>
              <a:buChar char="•"/>
            </a:pPr>
            <a:r>
              <a:rPr lang="en-US" dirty="0"/>
              <a:t>SSCCC Website </a:t>
            </a:r>
            <a:r>
              <a:rPr lang="en-US" dirty="0">
                <a:hlinkClick r:id="rId5"/>
              </a:rPr>
              <a:t>studentsenate@ccc.org</a:t>
            </a:r>
            <a:endParaRPr lang="en-US" dirty="0">
              <a:latin typeface="Arial" panose="020B0604020202020204"/>
              <a:cs typeface="Gill Sans" panose="020B0502020104020203" pitchFamily="34" charset="-79"/>
            </a:endParaRPr>
          </a:p>
          <a:p>
            <a:pPr marL="171450" indent="-171450" fontAlgn="base">
              <a:spcAft>
                <a:spcPct val="0"/>
              </a:spcAft>
              <a:buFont typeface="Arial" panose="020B0604020202020204" pitchFamily="34" charset="0"/>
              <a:buChar char="•"/>
            </a:pPr>
            <a:r>
              <a:rPr lang="en-US" dirty="0">
                <a:latin typeface="Arial" panose="020B0604020202020204"/>
                <a:cs typeface="Gill Sans" panose="020B0502020104020203" pitchFamily="34" charset="-79"/>
              </a:rPr>
              <a:t>ASCCC website: </a:t>
            </a:r>
            <a:r>
              <a:rPr lang="en-US" dirty="0">
                <a:latin typeface="Arial" panose="020B0604020202020204"/>
                <a:cs typeface="Gill Sans" panose="020B0502020104020203" pitchFamily="34" charset="-79"/>
                <a:hlinkClick r:id="rId6"/>
              </a:rPr>
              <a:t>https://www.asccc.org</a:t>
            </a:r>
            <a:endParaRPr lang="en-US" dirty="0">
              <a:latin typeface="Arial" panose="020B0604020202020204"/>
              <a:cs typeface="Gill Sans" panose="020B0502020104020203" pitchFamily="34" charset="-79"/>
            </a:endParaRPr>
          </a:p>
          <a:p>
            <a:pPr marL="171450" indent="-171450" fontAlgn="base">
              <a:spcAft>
                <a:spcPct val="0"/>
              </a:spcAft>
              <a:buFont typeface="Arial" panose="020B0604020202020204" pitchFamily="34" charset="0"/>
              <a:buChar char="•"/>
            </a:pPr>
            <a:r>
              <a:rPr lang="en-US" dirty="0">
                <a:latin typeface="Arial" panose="020B0604020202020204"/>
                <a:cs typeface="Gill Sans" panose="020B0502020104020203" pitchFamily="34" charset="-79"/>
              </a:rPr>
              <a:t>ASCCC Committees and Task Forces: </a:t>
            </a:r>
            <a:r>
              <a:rPr lang="en-US" dirty="0">
                <a:latin typeface="Arial" panose="020B0604020202020204"/>
                <a:cs typeface="Gill Sans" panose="020B0502020104020203" pitchFamily="34" charset="-79"/>
                <a:hlinkClick r:id="rId7"/>
              </a:rPr>
              <a:t>https://www.asccc.org/communities/committees</a:t>
            </a:r>
            <a:endParaRPr lang="en-US" dirty="0">
              <a:latin typeface="Arial" panose="020B0604020202020204"/>
              <a:cs typeface="Gill Sans" panose="020B0502020104020203" pitchFamily="34" charset="-79"/>
            </a:endParaRPr>
          </a:p>
          <a:p>
            <a:pPr marL="171450" indent="-171450" fontAlgn="base">
              <a:spcAft>
                <a:spcPct val="0"/>
              </a:spcAft>
              <a:buFont typeface="Arial" panose="020B0604020202020204" pitchFamily="34" charset="0"/>
              <a:buChar char="•"/>
            </a:pPr>
            <a:r>
              <a:rPr lang="en-US" dirty="0">
                <a:latin typeface="Arial" panose="020B0604020202020204"/>
                <a:cs typeface="Gill Sans" panose="020B0502020104020203" pitchFamily="34" charset="-79"/>
              </a:rPr>
              <a:t>ASCCC Inclusivity Statement: </a:t>
            </a:r>
            <a:r>
              <a:rPr lang="en-US" dirty="0">
                <a:latin typeface="Arial" panose="020B0604020202020204"/>
                <a:cs typeface="Gill Sans" panose="020B0502020104020203" pitchFamily="34" charset="-79"/>
                <a:hlinkClick r:id="rId8"/>
              </a:rPr>
              <a:t>https://asccc.org/inclusivity-statement</a:t>
            </a:r>
            <a:endParaRPr lang="en-US" dirty="0">
              <a:latin typeface="Arial" panose="020B0604020202020204"/>
              <a:cs typeface="Gill Sans" panose="020B0502020104020203" pitchFamily="34" charset="-79"/>
            </a:endParaRPr>
          </a:p>
          <a:p>
            <a:pPr marL="171450" indent="-171450" fontAlgn="base">
              <a:spcAft>
                <a:spcPct val="0"/>
              </a:spcAft>
              <a:buFont typeface="Arial" panose="020B0604020202020204" pitchFamily="34" charset="0"/>
              <a:buChar char="•"/>
            </a:pPr>
            <a:r>
              <a:rPr lang="en-US" dirty="0">
                <a:latin typeface="Arial" panose="020B0604020202020204"/>
                <a:cs typeface="Gill Sans" panose="020B0502020104020203" pitchFamily="34" charset="-79"/>
              </a:rPr>
              <a:t>ASCCC Mission and Vision: </a:t>
            </a:r>
            <a:r>
              <a:rPr lang="en-US" dirty="0">
                <a:latin typeface="Arial" panose="020B0604020202020204"/>
                <a:cs typeface="Gill Sans" panose="020B0502020104020203" pitchFamily="34" charset="-79"/>
                <a:hlinkClick r:id="rId9"/>
              </a:rPr>
              <a:t>https://asccc.org/about/mission</a:t>
            </a:r>
            <a:endParaRPr lang="en-US" dirty="0">
              <a:latin typeface="Arial" panose="020B0604020202020204"/>
              <a:cs typeface="Gill Sans" panose="020B0502020104020203" pitchFamily="34" charset="-79"/>
            </a:endParaRPr>
          </a:p>
          <a:p>
            <a:endParaRPr lang="en-US" dirty="0"/>
          </a:p>
          <a:p>
            <a:endParaRPr lang="en-US" dirty="0"/>
          </a:p>
        </p:txBody>
      </p:sp>
    </p:spTree>
    <p:extLst>
      <p:ext uri="{BB962C8B-B14F-4D97-AF65-F5344CB8AC3E}">
        <p14:creationId xmlns:p14="http://schemas.microsoft.com/office/powerpoint/2010/main" val="115157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C916B-8177-433A-8BFC-EC6DFA2FB6C4}"/>
              </a:ext>
            </a:extLst>
          </p:cNvPr>
          <p:cNvSpPr>
            <a:spLocks noGrp="1"/>
          </p:cNvSpPr>
          <p:nvPr>
            <p:ph type="title"/>
          </p:nvPr>
        </p:nvSpPr>
        <p:spPr/>
        <p:txBody>
          <a:bodyPr/>
          <a:lstStyle/>
          <a:p>
            <a:r>
              <a:rPr lang="en-US" dirty="0"/>
              <a:t>Shared Governace</a:t>
            </a:r>
          </a:p>
        </p:txBody>
      </p:sp>
      <p:sp>
        <p:nvSpPr>
          <p:cNvPr id="6" name="Content Placeholder 5">
            <a:extLst>
              <a:ext uri="{FF2B5EF4-FFF2-40B4-BE49-F238E27FC236}">
                <a16:creationId xmlns:a16="http://schemas.microsoft.com/office/drawing/2014/main" id="{D13DABE4-4290-4C58-8C3B-FAA9D601B25C}"/>
              </a:ext>
            </a:extLst>
          </p:cNvPr>
          <p:cNvSpPr>
            <a:spLocks noGrp="1"/>
          </p:cNvSpPr>
          <p:nvPr>
            <p:ph idx="1"/>
          </p:nvPr>
        </p:nvSpPr>
        <p:spPr/>
        <p:txBody>
          <a:bodyPr/>
          <a:lstStyle/>
          <a:p>
            <a:r>
              <a:rPr lang="en-US" sz="2700" dirty="0">
                <a:solidFill>
                  <a:schemeClr val="tx1"/>
                </a:solidFill>
              </a:rPr>
              <a:t>What is meant by the term “shared governance?”</a:t>
            </a:r>
          </a:p>
          <a:p>
            <a:endParaRPr lang="en-US" dirty="0"/>
          </a:p>
        </p:txBody>
      </p:sp>
    </p:spTree>
    <p:extLst>
      <p:ext uri="{BB962C8B-B14F-4D97-AF65-F5344CB8AC3E}">
        <p14:creationId xmlns:p14="http://schemas.microsoft.com/office/powerpoint/2010/main" val="363958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7981-ABB6-4631-885D-0E079190BA97}"/>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B9B36779-C553-4579-BB35-E703EC581211}"/>
              </a:ext>
            </a:extLst>
          </p:cNvPr>
          <p:cNvSpPr>
            <a:spLocks noGrp="1"/>
          </p:cNvSpPr>
          <p:nvPr>
            <p:ph idx="1"/>
          </p:nvPr>
        </p:nvSpPr>
        <p:spPr/>
        <p:txBody>
          <a:bodyPr>
            <a:normAutofit fontScale="92500" lnSpcReduction="10000"/>
          </a:bodyPr>
          <a:lstStyle/>
          <a:p>
            <a:pPr>
              <a:lnSpc>
                <a:spcPct val="94000"/>
              </a:lnSpc>
              <a:spcAft>
                <a:spcPts val="150"/>
              </a:spcAft>
            </a:pPr>
            <a:r>
              <a:rPr lang="en-US" sz="1650" dirty="0">
                <a:solidFill>
                  <a:srgbClr val="191B0E"/>
                </a:solidFill>
                <a:latin typeface="Franklin Gothic Book" panose="020B0503020102020204"/>
                <a:cs typeface="+mn-cs"/>
              </a:rPr>
              <a:t>“Shared governance” </a:t>
            </a:r>
            <a:r>
              <a:rPr lang="en-US" sz="1650" dirty="0">
                <a:solidFill>
                  <a:schemeClr val="accent5">
                    <a:lumMod val="75000"/>
                  </a:schemeClr>
                </a:solidFill>
                <a:latin typeface="Franklin Gothic Book" panose="020B0503020102020204"/>
                <a:cs typeface="+mn-cs"/>
              </a:rPr>
              <a:t>is not </a:t>
            </a:r>
            <a:r>
              <a:rPr lang="en-US" sz="1650" dirty="0">
                <a:solidFill>
                  <a:srgbClr val="191B0E"/>
                </a:solidFill>
                <a:latin typeface="Franklin Gothic Book" panose="020B0503020102020204"/>
                <a:cs typeface="+mn-cs"/>
              </a:rPr>
              <a:t>a term that appears in law or regulation. </a:t>
            </a:r>
            <a:r>
              <a:rPr lang="en-US" sz="1650" b="1" dirty="0">
                <a:solidFill>
                  <a:srgbClr val="191B0E"/>
                </a:solidFill>
                <a:latin typeface="Franklin Gothic Book" panose="020B0503020102020204"/>
                <a:cs typeface="+mn-cs"/>
                <a:hlinkClick r:id="rId2"/>
              </a:rPr>
              <a:t>Education Code §70902(b)(7)</a:t>
            </a:r>
            <a:r>
              <a:rPr lang="en-US" sz="1650" b="1" dirty="0">
                <a:solidFill>
                  <a:srgbClr val="191B0E"/>
                </a:solidFill>
                <a:latin typeface="Franklin Gothic Book" panose="020B0503020102020204"/>
                <a:cs typeface="+mn-cs"/>
              </a:rPr>
              <a:t> </a:t>
            </a:r>
            <a:r>
              <a:rPr lang="en-US" sz="1650" dirty="0">
                <a:solidFill>
                  <a:srgbClr val="191B0E"/>
                </a:solidFill>
                <a:latin typeface="Franklin Gothic Book" panose="020B0503020102020204"/>
                <a:cs typeface="+mn-cs"/>
              </a:rPr>
              <a:t>calls on the California Community Colleges Board of Governors to enact regulations to “ensure faculty, staff, and students...the right to participate effectively in district and college governance” and, further, to ensure “the right of academic senates to assume primary responsibility for making recommendations in the areas of curriculum and academic standards.”</a:t>
            </a:r>
          </a:p>
          <a:p>
            <a:pPr>
              <a:lnSpc>
                <a:spcPct val="94000"/>
              </a:lnSpc>
              <a:spcAft>
                <a:spcPts val="150"/>
              </a:spcAft>
            </a:pPr>
            <a:r>
              <a:rPr lang="en-US" sz="1650" dirty="0">
                <a:solidFill>
                  <a:srgbClr val="191B0E"/>
                </a:solidFill>
                <a:latin typeface="Franklin Gothic Book" panose="020B0503020102020204"/>
                <a:cs typeface="+mn-cs"/>
              </a:rPr>
              <a:t>The intent of the legislature in enacting this section of AB 1725 (Vasconcellos, 1988) was “to authorize more responsibility for faculty members in duties that are incidental to their primary professional duties” and to assure that “increased faculty involvement in institutional governance and decision making” does not conflict with faculty rights in collective bargaining (Section 4n). This shared involvement in the decision-making process does not necessarily imply total agreement, nor does it abrogate the ultimate decision-making responsibility of the local governing board. </a:t>
            </a:r>
            <a:endParaRPr lang="en-US" dirty="0"/>
          </a:p>
        </p:txBody>
      </p:sp>
    </p:spTree>
    <p:extLst>
      <p:ext uri="{BB962C8B-B14F-4D97-AF65-F5344CB8AC3E}">
        <p14:creationId xmlns:p14="http://schemas.microsoft.com/office/powerpoint/2010/main" val="330452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8AFF-25DD-46B3-8C9F-D5E65071762B}"/>
              </a:ext>
            </a:extLst>
          </p:cNvPr>
          <p:cNvSpPr>
            <a:spLocks noGrp="1"/>
          </p:cNvSpPr>
          <p:nvPr>
            <p:ph type="title"/>
          </p:nvPr>
        </p:nvSpPr>
        <p:spPr/>
        <p:txBody>
          <a:bodyPr>
            <a:normAutofit fontScale="90000"/>
          </a:bodyPr>
          <a:lstStyle/>
          <a:p>
            <a:r>
              <a:rPr lang="en-US" dirty="0"/>
              <a:t>Answer Continued: </a:t>
            </a:r>
            <a:br>
              <a:rPr lang="en-US" dirty="0"/>
            </a:br>
            <a:r>
              <a:rPr lang="en-US" dirty="0"/>
              <a:t>What is meant by the term “shared governance?”</a:t>
            </a:r>
            <a:br>
              <a:rPr lang="en-US" dirty="0"/>
            </a:br>
            <a:endParaRPr lang="en-US" dirty="0"/>
          </a:p>
        </p:txBody>
      </p:sp>
      <p:sp>
        <p:nvSpPr>
          <p:cNvPr id="3" name="Content Placeholder 2">
            <a:extLst>
              <a:ext uri="{FF2B5EF4-FFF2-40B4-BE49-F238E27FC236}">
                <a16:creationId xmlns:a16="http://schemas.microsoft.com/office/drawing/2014/main" id="{E2CC5C58-D1F4-4E89-8C45-48AC93F7A48A}"/>
              </a:ext>
            </a:extLst>
          </p:cNvPr>
          <p:cNvSpPr>
            <a:spLocks noGrp="1"/>
          </p:cNvSpPr>
          <p:nvPr>
            <p:ph idx="1"/>
          </p:nvPr>
        </p:nvSpPr>
        <p:spPr/>
        <p:txBody>
          <a:bodyPr>
            <a:normAutofit fontScale="70000" lnSpcReduction="20000"/>
          </a:bodyPr>
          <a:lstStyle/>
          <a:p>
            <a:r>
              <a:rPr lang="en-US" dirty="0">
                <a:hlinkClick r:id="rId2"/>
              </a:rPr>
              <a:t>Title 5 §§51023.7 </a:t>
            </a:r>
            <a:r>
              <a:rPr lang="en-US" dirty="0"/>
              <a:t> and </a:t>
            </a:r>
            <a:r>
              <a:rPr lang="en-US" dirty="0">
                <a:hlinkClick r:id="rId3"/>
              </a:rPr>
              <a:t>51023.5 </a:t>
            </a:r>
            <a:r>
              <a:rPr lang="en-US" dirty="0">
                <a:solidFill>
                  <a:schemeClr val="tx1"/>
                </a:solidFill>
              </a:rPr>
              <a:t>state requirements for the “effective participation” of students and staff, respectively, in the development of recommendations to the governing board. </a:t>
            </a:r>
            <a:r>
              <a:rPr lang="en-US" dirty="0">
                <a:solidFill>
                  <a:schemeClr val="tx1"/>
                </a:solidFill>
                <a:hlinkClick r:id="rId4"/>
              </a:rPr>
              <a:t>Title 5 §53203</a:t>
            </a:r>
            <a:r>
              <a:rPr lang="en-US" dirty="0">
                <a:solidFill>
                  <a:schemeClr val="tx1"/>
                </a:solidFill>
              </a:rPr>
              <a:t> requires the governing board to “consult collegially” with the academic senate on academic and professional matters as defined in §53200.</a:t>
            </a:r>
          </a:p>
          <a:p>
            <a:r>
              <a:rPr lang="en-US" dirty="0">
                <a:solidFill>
                  <a:schemeClr val="tx1"/>
                </a:solidFill>
              </a:rPr>
              <a:t>Consequently, the more precise terms call for the governing board to assure </a:t>
            </a:r>
            <a:r>
              <a:rPr lang="en-US" b="1" dirty="0">
                <a:solidFill>
                  <a:schemeClr val="tx1"/>
                </a:solidFill>
              </a:rPr>
              <a:t>“effective participation” of students </a:t>
            </a:r>
            <a:r>
              <a:rPr lang="en-US" dirty="0">
                <a:solidFill>
                  <a:schemeClr val="tx1"/>
                </a:solidFill>
              </a:rPr>
              <a:t>and staff and to “consult collegially” with academic senates. The term “shared governance” can take on many meanings, and thus its use may better be curtailed in favor of the more precise terms.</a:t>
            </a:r>
          </a:p>
          <a:p>
            <a:endParaRPr lang="en-US" dirty="0"/>
          </a:p>
        </p:txBody>
      </p:sp>
    </p:spTree>
    <p:extLst>
      <p:ext uri="{BB962C8B-B14F-4D97-AF65-F5344CB8AC3E}">
        <p14:creationId xmlns:p14="http://schemas.microsoft.com/office/powerpoint/2010/main" val="427097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FA26-76F6-4947-AF3A-2D1C7528DDD1}"/>
              </a:ext>
            </a:extLst>
          </p:cNvPr>
          <p:cNvSpPr>
            <a:spLocks noGrp="1"/>
          </p:cNvSpPr>
          <p:nvPr>
            <p:ph type="title"/>
          </p:nvPr>
        </p:nvSpPr>
        <p:spPr/>
        <p:txBody>
          <a:bodyPr/>
          <a:lstStyle/>
          <a:p>
            <a:r>
              <a:rPr lang="en-US" dirty="0"/>
              <a:t>Collegial Consultation</a:t>
            </a:r>
          </a:p>
        </p:txBody>
      </p:sp>
      <p:sp>
        <p:nvSpPr>
          <p:cNvPr id="3" name="Content Placeholder 2">
            <a:extLst>
              <a:ext uri="{FF2B5EF4-FFF2-40B4-BE49-F238E27FC236}">
                <a16:creationId xmlns:a16="http://schemas.microsoft.com/office/drawing/2014/main" id="{1E781EF6-F6BF-4436-A3E1-373DFBA89B8E}"/>
              </a:ext>
            </a:extLst>
          </p:cNvPr>
          <p:cNvSpPr>
            <a:spLocks noGrp="1"/>
          </p:cNvSpPr>
          <p:nvPr>
            <p:ph idx="1"/>
          </p:nvPr>
        </p:nvSpPr>
        <p:spPr/>
        <p:txBody>
          <a:bodyPr>
            <a:normAutofit/>
          </a:bodyPr>
          <a:lstStyle/>
          <a:p>
            <a:r>
              <a:rPr lang="en-US" sz="1500" dirty="0">
                <a:solidFill>
                  <a:schemeClr val="tx1"/>
                </a:solidFill>
              </a:rPr>
              <a:t>Citation: Title 5 §53203(a) states that local governing boards “shall provide that the </a:t>
            </a:r>
            <a:r>
              <a:rPr lang="en-US" sz="1500" b="1" dirty="0">
                <a:solidFill>
                  <a:schemeClr val="tx1"/>
                </a:solidFill>
              </a:rPr>
              <a:t>governing board or its designees will consult collegially with the academic senate when adopting policies and procedures on academic and professional matters</a:t>
            </a:r>
            <a:r>
              <a:rPr lang="en-US" sz="1500" dirty="0">
                <a:solidFill>
                  <a:schemeClr val="tx1"/>
                </a:solidFill>
              </a:rPr>
              <a:t>.” The definition of collegial consultation in Title 5 §53203(d) indicates that the board will either primarily rely on the senate’s recommendations or reach mutual agreement with the senate.  Both options for collegial consultation under Title 5 require direct communication between the senate and the governing board or its representatives.</a:t>
            </a:r>
          </a:p>
        </p:txBody>
      </p:sp>
    </p:spTree>
    <p:extLst>
      <p:ext uri="{BB962C8B-B14F-4D97-AF65-F5344CB8AC3E}">
        <p14:creationId xmlns:p14="http://schemas.microsoft.com/office/powerpoint/2010/main" val="1087414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1651-F1C6-4977-84B2-7B0FA9216C2D}"/>
              </a:ext>
            </a:extLst>
          </p:cNvPr>
          <p:cNvSpPr>
            <a:spLocks noGrp="1"/>
          </p:cNvSpPr>
          <p:nvPr>
            <p:ph type="title"/>
          </p:nvPr>
        </p:nvSpPr>
        <p:spPr>
          <a:xfrm>
            <a:off x="318709" y="214319"/>
            <a:ext cx="8506582" cy="939500"/>
          </a:xfrm>
        </p:spPr>
        <p:txBody>
          <a:bodyPr>
            <a:normAutofit fontScale="90000"/>
          </a:bodyPr>
          <a:lstStyle/>
          <a:p>
            <a:r>
              <a:rPr lang="en-US" dirty="0"/>
              <a:t>Title 5 Regulations defines</a:t>
            </a:r>
            <a:br>
              <a:rPr lang="en-US" dirty="0"/>
            </a:br>
            <a:r>
              <a:rPr lang="en-US" dirty="0"/>
              <a:t>roles/responsibilities for students, faculty,</a:t>
            </a:r>
            <a:br>
              <a:rPr lang="en-US" dirty="0"/>
            </a:br>
            <a:r>
              <a:rPr lang="en-US" dirty="0"/>
              <a:t>and classified staff</a:t>
            </a:r>
          </a:p>
        </p:txBody>
      </p:sp>
      <p:sp>
        <p:nvSpPr>
          <p:cNvPr id="3" name="Content Placeholder 2">
            <a:extLst>
              <a:ext uri="{FF2B5EF4-FFF2-40B4-BE49-F238E27FC236}">
                <a16:creationId xmlns:a16="http://schemas.microsoft.com/office/drawing/2014/main" id="{CAECCB77-4930-4039-889C-19F7D4B84F16}"/>
              </a:ext>
            </a:extLst>
          </p:cNvPr>
          <p:cNvSpPr>
            <a:spLocks noGrp="1"/>
          </p:cNvSpPr>
          <p:nvPr>
            <p:ph idx="1"/>
          </p:nvPr>
        </p:nvSpPr>
        <p:spPr/>
        <p:txBody>
          <a:bodyPr>
            <a:normAutofit fontScale="62500" lnSpcReduction="20000"/>
          </a:bodyPr>
          <a:lstStyle/>
          <a:p>
            <a:r>
              <a:rPr lang="en-US" dirty="0">
                <a:solidFill>
                  <a:schemeClr val="tx1"/>
                </a:solidFill>
              </a:rPr>
              <a:t>Faculty (Title 5 §53200)</a:t>
            </a:r>
          </a:p>
          <a:p>
            <a:pPr lvl="1"/>
            <a:r>
              <a:rPr lang="en-US" dirty="0">
                <a:solidFill>
                  <a:schemeClr val="tx1"/>
                </a:solidFill>
              </a:rPr>
              <a:t>The areas of “Academic and Professional Matters” (the ‘10+1’)</a:t>
            </a:r>
          </a:p>
          <a:p>
            <a:pPr lvl="1"/>
            <a:r>
              <a:rPr lang="en-US" dirty="0">
                <a:solidFill>
                  <a:schemeClr val="tx1"/>
                </a:solidFill>
              </a:rPr>
              <a:t>Consult Collegially” (Mutually Agree or Rely Primarily Upon)</a:t>
            </a:r>
          </a:p>
          <a:p>
            <a:r>
              <a:rPr lang="en-US" dirty="0">
                <a:solidFill>
                  <a:schemeClr val="tx1"/>
                </a:solidFill>
              </a:rPr>
              <a:t>Students (Title 5 §51023.7)</a:t>
            </a:r>
          </a:p>
          <a:p>
            <a:pPr lvl="1"/>
            <a:r>
              <a:rPr lang="en-US" dirty="0">
                <a:solidFill>
                  <a:schemeClr val="tx1"/>
                </a:solidFill>
              </a:rPr>
              <a:t>The areas that have or will have a “significant effect on students” (the ‘9+1’)</a:t>
            </a:r>
          </a:p>
          <a:p>
            <a:pPr lvl="1"/>
            <a:r>
              <a:rPr lang="en-US" dirty="0">
                <a:solidFill>
                  <a:schemeClr val="tx1"/>
                </a:solidFill>
              </a:rPr>
              <a:t>“Reasonable consideration to recommendations”</a:t>
            </a:r>
          </a:p>
          <a:p>
            <a:r>
              <a:rPr lang="en-US" dirty="0">
                <a:solidFill>
                  <a:schemeClr val="tx1"/>
                </a:solidFill>
              </a:rPr>
              <a:t>Staff (Title 5 §51023.5)</a:t>
            </a:r>
          </a:p>
          <a:p>
            <a:pPr lvl="1"/>
            <a:r>
              <a:rPr lang="en-US" dirty="0">
                <a:solidFill>
                  <a:schemeClr val="tx1"/>
                </a:solidFill>
              </a:rPr>
              <a:t>“opportunity to participate effectively in district and college governance”</a:t>
            </a:r>
          </a:p>
        </p:txBody>
      </p:sp>
    </p:spTree>
    <p:extLst>
      <p:ext uri="{BB962C8B-B14F-4D97-AF65-F5344CB8AC3E}">
        <p14:creationId xmlns:p14="http://schemas.microsoft.com/office/powerpoint/2010/main" val="409527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8FEEC5-39AC-4506-A70F-F69F98C26891}"/>
              </a:ext>
            </a:extLst>
          </p:cNvPr>
          <p:cNvSpPr>
            <a:spLocks noGrp="1"/>
          </p:cNvSpPr>
          <p:nvPr>
            <p:ph type="title"/>
          </p:nvPr>
        </p:nvSpPr>
        <p:spPr/>
        <p:txBody>
          <a:bodyPr>
            <a:normAutofit fontScale="90000"/>
          </a:bodyPr>
          <a:lstStyle/>
          <a:p>
            <a:r>
              <a:rPr lang="en-US" dirty="0"/>
              <a:t>Collegial Consultation vs.</a:t>
            </a:r>
            <a:br>
              <a:rPr lang="en-US" dirty="0"/>
            </a:br>
            <a:r>
              <a:rPr lang="en-US" dirty="0"/>
              <a:t>Reasonable Consideration</a:t>
            </a:r>
          </a:p>
        </p:txBody>
      </p:sp>
      <p:sp>
        <p:nvSpPr>
          <p:cNvPr id="3" name="Content Placeholder 2">
            <a:extLst>
              <a:ext uri="{FF2B5EF4-FFF2-40B4-BE49-F238E27FC236}">
                <a16:creationId xmlns:a16="http://schemas.microsoft.com/office/drawing/2014/main" id="{0C248DDB-101D-49DA-8A3C-4966A0C96FC4}"/>
              </a:ext>
            </a:extLst>
          </p:cNvPr>
          <p:cNvSpPr>
            <a:spLocks noGrp="1"/>
          </p:cNvSpPr>
          <p:nvPr>
            <p:ph idx="1"/>
          </p:nvPr>
        </p:nvSpPr>
        <p:spPr/>
        <p:txBody>
          <a:bodyPr>
            <a:normAutofit fontScale="47500" lnSpcReduction="20000"/>
          </a:bodyPr>
          <a:lstStyle/>
          <a:p>
            <a:pPr marL="0" indent="0">
              <a:buNone/>
            </a:pPr>
            <a:r>
              <a:rPr lang="en-US" b="1" dirty="0">
                <a:solidFill>
                  <a:schemeClr val="tx1"/>
                </a:solidFill>
              </a:rPr>
              <a:t>Collegial Consultation - Title 5 §53200(d)</a:t>
            </a:r>
          </a:p>
          <a:p>
            <a:pPr marL="0" indent="0">
              <a:buNone/>
            </a:pPr>
            <a:r>
              <a:rPr lang="en-US" dirty="0">
                <a:solidFill>
                  <a:schemeClr val="tx1"/>
                </a:solidFill>
              </a:rPr>
              <a:t>“Consult collegially” means that the district governing board shall develop policies on academic and professional matters through either or both of the following methods, according to its own discretion:</a:t>
            </a:r>
          </a:p>
          <a:p>
            <a:pPr lvl="1"/>
            <a:r>
              <a:rPr lang="en-US" dirty="0">
                <a:solidFill>
                  <a:schemeClr val="tx1"/>
                </a:solidFill>
              </a:rPr>
              <a:t>(1) relying primarily upon the advice and judgment of the academic senate; or</a:t>
            </a:r>
          </a:p>
          <a:p>
            <a:pPr lvl="1"/>
            <a:r>
              <a:rPr lang="en-US" dirty="0">
                <a:solidFill>
                  <a:schemeClr val="tx1"/>
                </a:solidFill>
              </a:rPr>
              <a:t>(2) agreeing that the district governing board, or such representatives as it may designate, and the representatives of the academic senate shall have the obligation to reach mutual agreement by written resolution, regulation, or policy of the governing board effectuating such recommendations.</a:t>
            </a:r>
          </a:p>
          <a:p>
            <a:pPr marL="0" indent="0">
              <a:buNone/>
            </a:pPr>
            <a:r>
              <a:rPr lang="en-US" dirty="0">
                <a:solidFill>
                  <a:schemeClr val="tx1"/>
                </a:solidFill>
              </a:rPr>
              <a:t>“</a:t>
            </a:r>
            <a:r>
              <a:rPr lang="en-US" b="1" dirty="0">
                <a:solidFill>
                  <a:schemeClr val="tx1"/>
                </a:solidFill>
              </a:rPr>
              <a:t>Reasonable Consideration” – Title 5 § 51023.7(c)</a:t>
            </a:r>
          </a:p>
          <a:p>
            <a:pPr lvl="1"/>
            <a:r>
              <a:rPr lang="en-US" dirty="0">
                <a:solidFill>
                  <a:schemeClr val="tx1"/>
                </a:solidFill>
              </a:rPr>
              <a:t>The governing board shall give reasonable consideration to recommendations and positions developed by students regarding district and college policies and procedures pertaining to the hiring and evaluation of faculty, administration, and staff.</a:t>
            </a:r>
          </a:p>
          <a:p>
            <a:endParaRPr lang="en-US" dirty="0"/>
          </a:p>
        </p:txBody>
      </p:sp>
    </p:spTree>
    <p:extLst>
      <p:ext uri="{BB962C8B-B14F-4D97-AF65-F5344CB8AC3E}">
        <p14:creationId xmlns:p14="http://schemas.microsoft.com/office/powerpoint/2010/main" val="1197587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BC10-E402-43B8-9C3A-FA58E9AE3CDE}"/>
              </a:ext>
            </a:extLst>
          </p:cNvPr>
          <p:cNvSpPr>
            <a:spLocks noGrp="1"/>
          </p:cNvSpPr>
          <p:nvPr>
            <p:ph type="title"/>
          </p:nvPr>
        </p:nvSpPr>
        <p:spPr>
          <a:xfrm>
            <a:off x="358745" y="365345"/>
            <a:ext cx="8506582" cy="939500"/>
          </a:xfrm>
        </p:spPr>
        <p:txBody>
          <a:bodyPr>
            <a:normAutofit fontScale="90000"/>
          </a:bodyPr>
          <a:lstStyle/>
          <a:p>
            <a:pPr algn="ctr"/>
            <a:r>
              <a:rPr lang="en-US" dirty="0"/>
              <a:t>Role of the Academic Senate</a:t>
            </a:r>
            <a:br>
              <a:rPr lang="en-US" dirty="0"/>
            </a:br>
            <a:r>
              <a:rPr lang="en-US" sz="2025" b="1" dirty="0">
                <a:solidFill>
                  <a:schemeClr val="accent2">
                    <a:lumMod val="75000"/>
                  </a:schemeClr>
                </a:solidFill>
              </a:rPr>
              <a:t>Title 5 §53200 – Definitions “The 10+1”</a:t>
            </a:r>
            <a:br>
              <a:rPr lang="en-US" sz="2025" b="1" dirty="0">
                <a:solidFill>
                  <a:schemeClr val="accent2">
                    <a:lumMod val="75000"/>
                  </a:schemeClr>
                </a:solidFill>
              </a:rPr>
            </a:br>
            <a:r>
              <a:rPr lang="en-US" sz="2025" dirty="0">
                <a:solidFill>
                  <a:schemeClr val="bg1"/>
                </a:solidFill>
                <a:cs typeface="Gill Sans"/>
              </a:rPr>
              <a:t>“Academic and professional matters” means the following policy development and implementation matters:</a:t>
            </a:r>
            <a:br>
              <a:rPr lang="en-US" dirty="0">
                <a:solidFill>
                  <a:schemeClr val="bg1"/>
                </a:solidFill>
                <a:cs typeface="Gill Sans"/>
              </a:rPr>
            </a:br>
            <a:endParaRPr lang="en-US" dirty="0">
              <a:solidFill>
                <a:schemeClr val="bg1"/>
              </a:solidFill>
            </a:endParaRPr>
          </a:p>
        </p:txBody>
      </p:sp>
      <p:sp>
        <p:nvSpPr>
          <p:cNvPr id="3" name="Content Placeholder 2">
            <a:extLst>
              <a:ext uri="{FF2B5EF4-FFF2-40B4-BE49-F238E27FC236}">
                <a16:creationId xmlns:a16="http://schemas.microsoft.com/office/drawing/2014/main" id="{737A029D-54CF-4B83-9B8A-B5F5414586C3}"/>
              </a:ext>
            </a:extLst>
          </p:cNvPr>
          <p:cNvSpPr>
            <a:spLocks noGrp="1"/>
          </p:cNvSpPr>
          <p:nvPr>
            <p:ph idx="1"/>
          </p:nvPr>
        </p:nvSpPr>
        <p:spPr/>
        <p:txBody>
          <a:bodyPr>
            <a:normAutofit fontScale="92500" lnSpcReduction="10000"/>
          </a:bodyPr>
          <a:lstStyle/>
          <a:p>
            <a:pPr marL="342900" indent="-342900" fontAlgn="base">
              <a:spcBef>
                <a:spcPts val="300"/>
              </a:spcBef>
              <a:spcAft>
                <a:spcPct val="0"/>
              </a:spcAft>
              <a:buFont typeface="+mj-lt"/>
              <a:buAutoNum type="arabicParenR"/>
            </a:pPr>
            <a:r>
              <a:rPr lang="en-US" sz="1500" dirty="0">
                <a:solidFill>
                  <a:schemeClr val="tx1"/>
                </a:solidFill>
                <a:latin typeface="Arial" panose="020B0604020202020204"/>
                <a:cs typeface="Gill Sans" panose="020B0502020104020203" pitchFamily="34" charset="-79"/>
              </a:rPr>
              <a:t>Curriculum, including establishing prerequisites and placing courses within disciplines;</a:t>
            </a:r>
          </a:p>
          <a:p>
            <a:pPr marL="342900" indent="-342900" fontAlgn="base">
              <a:spcBef>
                <a:spcPts val="300"/>
              </a:spcBef>
              <a:spcAft>
                <a:spcPct val="0"/>
              </a:spcAft>
              <a:buFont typeface="+mj-lt"/>
              <a:buAutoNum type="arabicParenR"/>
            </a:pPr>
            <a:r>
              <a:rPr lang="en-US" sz="1500" dirty="0">
                <a:solidFill>
                  <a:schemeClr val="tx1"/>
                </a:solidFill>
                <a:latin typeface="Arial" panose="020B0604020202020204"/>
                <a:cs typeface="Gill Sans" panose="020B0502020104020203" pitchFamily="34" charset="-79"/>
              </a:rPr>
              <a:t>Degree and certificate requirements;</a:t>
            </a:r>
          </a:p>
          <a:p>
            <a:pPr marL="342900" indent="-342900" fontAlgn="base">
              <a:spcBef>
                <a:spcPts val="300"/>
              </a:spcBef>
              <a:spcAft>
                <a:spcPct val="0"/>
              </a:spcAft>
              <a:buFont typeface="+mj-lt"/>
              <a:buAutoNum type="arabicParenR"/>
            </a:pPr>
            <a:r>
              <a:rPr lang="en-US" sz="1500" dirty="0">
                <a:solidFill>
                  <a:schemeClr val="tx1"/>
                </a:solidFill>
                <a:latin typeface="Arial" panose="020B0604020202020204"/>
                <a:cs typeface="Gill Sans" panose="020B0502020104020203" pitchFamily="34" charset="-79"/>
              </a:rPr>
              <a:t>Grading policies;</a:t>
            </a:r>
          </a:p>
          <a:p>
            <a:pPr marL="342900" indent="-342900" fontAlgn="base">
              <a:spcBef>
                <a:spcPts val="300"/>
              </a:spcBef>
              <a:spcAft>
                <a:spcPct val="0"/>
              </a:spcAft>
              <a:buFont typeface="+mj-lt"/>
              <a:buAutoNum type="arabicParenR"/>
            </a:pPr>
            <a:r>
              <a:rPr lang="en-US" sz="1500" dirty="0">
                <a:solidFill>
                  <a:schemeClr val="tx1"/>
                </a:solidFill>
                <a:latin typeface="Arial" panose="020B0604020202020204"/>
                <a:cs typeface="Gill Sans" panose="020B0502020104020203" pitchFamily="34" charset="-79"/>
              </a:rPr>
              <a:t>Educational program development;</a:t>
            </a:r>
          </a:p>
          <a:p>
            <a:pPr marL="342900" indent="-342900" fontAlgn="base">
              <a:spcBef>
                <a:spcPts val="300"/>
              </a:spcBef>
              <a:spcAft>
                <a:spcPct val="0"/>
              </a:spcAft>
              <a:buFont typeface="+mj-lt"/>
              <a:buAutoNum type="arabicParenR"/>
            </a:pPr>
            <a:r>
              <a:rPr lang="en-US" sz="1500" dirty="0">
                <a:solidFill>
                  <a:schemeClr val="tx1"/>
                </a:solidFill>
                <a:latin typeface="Arial" panose="020B0604020202020204"/>
                <a:cs typeface="Gill Sans" panose="020B0502020104020203" pitchFamily="34" charset="-79"/>
              </a:rPr>
              <a:t>Standards or policies regarding student preparation and success;</a:t>
            </a:r>
          </a:p>
          <a:p>
            <a:pPr marL="342900" indent="-342900" fontAlgn="base">
              <a:spcBef>
                <a:spcPts val="300"/>
              </a:spcBef>
              <a:spcAft>
                <a:spcPct val="0"/>
              </a:spcAft>
              <a:buFont typeface="+mj-lt"/>
              <a:buAutoNum type="arabicParenR"/>
            </a:pPr>
            <a:r>
              <a:rPr lang="en-US" sz="1500" dirty="0">
                <a:solidFill>
                  <a:schemeClr val="tx1"/>
                </a:solidFill>
                <a:latin typeface="Arial" panose="020B0604020202020204"/>
                <a:cs typeface="Gill Sans" panose="020B0502020104020203" pitchFamily="34" charset="-79"/>
              </a:rPr>
              <a:t>District and college governance structures, as related to faculty roles;</a:t>
            </a:r>
          </a:p>
          <a:p>
            <a:pPr marL="342900" indent="-342900" fontAlgn="base">
              <a:spcBef>
                <a:spcPts val="300"/>
              </a:spcBef>
              <a:spcAft>
                <a:spcPct val="0"/>
              </a:spcAft>
              <a:buFont typeface="+mj-lt"/>
              <a:buAutoNum type="arabicParenR"/>
            </a:pPr>
            <a:r>
              <a:rPr lang="en-US" sz="1500" dirty="0">
                <a:latin typeface="Arial" panose="020B0604020202020204"/>
                <a:cs typeface="Gill Sans" panose="020B0502020104020203" pitchFamily="34" charset="-79"/>
              </a:rPr>
              <a:t>F</a:t>
            </a:r>
            <a:r>
              <a:rPr lang="en-US" sz="1500" dirty="0">
                <a:solidFill>
                  <a:schemeClr val="tx1"/>
                </a:solidFill>
                <a:latin typeface="Arial" panose="020B0604020202020204"/>
                <a:cs typeface="Gill Sans" panose="020B0502020104020203" pitchFamily="34" charset="-79"/>
              </a:rPr>
              <a:t>aculty roles and involvement in accreditation processes, including self-study and annual reports;</a:t>
            </a:r>
          </a:p>
          <a:p>
            <a:pPr marL="342900" indent="-342900" fontAlgn="base">
              <a:spcBef>
                <a:spcPts val="300"/>
              </a:spcBef>
              <a:spcAft>
                <a:spcPct val="0"/>
              </a:spcAft>
              <a:buFont typeface="+mj-lt"/>
              <a:buAutoNum type="arabicParenR"/>
            </a:pPr>
            <a:r>
              <a:rPr lang="en-US" sz="1500" dirty="0">
                <a:latin typeface="Arial" panose="020B0604020202020204"/>
                <a:cs typeface="Gill Sans" panose="020B0502020104020203" pitchFamily="34" charset="-79"/>
              </a:rPr>
              <a:t>P</a:t>
            </a:r>
            <a:r>
              <a:rPr lang="en-US" sz="1500" dirty="0">
                <a:solidFill>
                  <a:schemeClr val="tx1"/>
                </a:solidFill>
                <a:latin typeface="Arial" panose="020B0604020202020204"/>
                <a:cs typeface="Gill Sans" panose="020B0502020104020203" pitchFamily="34" charset="-79"/>
              </a:rPr>
              <a:t>olicies for faculty professional development activities;</a:t>
            </a:r>
          </a:p>
          <a:p>
            <a:pPr marL="342900" indent="-342900" fontAlgn="base">
              <a:spcBef>
                <a:spcPts val="300"/>
              </a:spcBef>
              <a:spcAft>
                <a:spcPct val="0"/>
              </a:spcAft>
              <a:buFont typeface="+mj-lt"/>
              <a:buAutoNum type="arabicParenR"/>
            </a:pPr>
            <a:r>
              <a:rPr lang="en-US" sz="1500" dirty="0">
                <a:latin typeface="Arial" panose="020B0604020202020204"/>
                <a:cs typeface="Gill Sans" panose="020B0502020104020203" pitchFamily="34" charset="-79"/>
              </a:rPr>
              <a:t>P</a:t>
            </a:r>
            <a:r>
              <a:rPr lang="en-US" sz="1500" dirty="0">
                <a:solidFill>
                  <a:schemeClr val="tx1"/>
                </a:solidFill>
                <a:latin typeface="Arial" panose="020B0604020202020204"/>
                <a:cs typeface="Gill Sans" panose="020B0502020104020203" pitchFamily="34" charset="-79"/>
              </a:rPr>
              <a:t>rocesses for program review;</a:t>
            </a:r>
          </a:p>
          <a:p>
            <a:pPr marL="342900" indent="-342900" fontAlgn="base">
              <a:spcBef>
                <a:spcPts val="300"/>
              </a:spcBef>
              <a:spcAft>
                <a:spcPct val="0"/>
              </a:spcAft>
              <a:buFont typeface="+mj-lt"/>
              <a:buAutoNum type="arabicParenR"/>
            </a:pPr>
            <a:r>
              <a:rPr lang="en-US" sz="1500" dirty="0">
                <a:latin typeface="Arial" panose="020B0604020202020204"/>
                <a:cs typeface="Gill Sans" panose="020B0502020104020203" pitchFamily="34" charset="-79"/>
              </a:rPr>
              <a:t>P</a:t>
            </a:r>
            <a:r>
              <a:rPr lang="en-US" sz="1500" dirty="0">
                <a:solidFill>
                  <a:schemeClr val="tx1"/>
                </a:solidFill>
                <a:latin typeface="Arial" panose="020B0604020202020204"/>
                <a:cs typeface="Gill Sans" panose="020B0502020104020203" pitchFamily="34" charset="-79"/>
              </a:rPr>
              <a:t>rocesses for institutional planning and budget development; and</a:t>
            </a:r>
          </a:p>
          <a:p>
            <a:pPr marL="342900" indent="-342900" fontAlgn="base">
              <a:spcBef>
                <a:spcPts val="300"/>
              </a:spcBef>
              <a:spcAft>
                <a:spcPct val="0"/>
              </a:spcAft>
              <a:buFont typeface="+mj-lt"/>
              <a:buAutoNum type="arabicParenR"/>
            </a:pPr>
            <a:r>
              <a:rPr lang="en-US" sz="1500" dirty="0">
                <a:latin typeface="Arial" panose="020B0604020202020204"/>
                <a:cs typeface="Gill Sans" panose="020B0502020104020203" pitchFamily="34" charset="-79"/>
              </a:rPr>
              <a:t>O</a:t>
            </a:r>
            <a:r>
              <a:rPr lang="en-US" sz="1500" dirty="0">
                <a:solidFill>
                  <a:schemeClr val="tx1"/>
                </a:solidFill>
                <a:latin typeface="Arial" panose="020B0604020202020204"/>
                <a:cs typeface="Gill Sans" panose="020B0502020104020203" pitchFamily="34" charset="-79"/>
              </a:rPr>
              <a:t>ther academic and professional matters as are mutually agreed upon between the governing board and the academic senate.</a:t>
            </a:r>
          </a:p>
          <a:p>
            <a:endParaRPr lang="en-US" dirty="0"/>
          </a:p>
        </p:txBody>
      </p:sp>
    </p:spTree>
    <p:extLst>
      <p:ext uri="{BB962C8B-B14F-4D97-AF65-F5344CB8AC3E}">
        <p14:creationId xmlns:p14="http://schemas.microsoft.com/office/powerpoint/2010/main" val="516071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10EFF357-B13F-3C53-7974-6ED3B69066CD}"/>
              </a:ext>
            </a:extLst>
          </p:cNvPr>
          <p:cNvGraphicFramePr>
            <a:graphicFrameLocks noGrp="1"/>
          </p:cNvGraphicFramePr>
          <p:nvPr>
            <p:extLst>
              <p:ext uri="{D42A27DB-BD31-4B8C-83A1-F6EECF244321}">
                <p14:modId xmlns:p14="http://schemas.microsoft.com/office/powerpoint/2010/main" val="2131473851"/>
              </p:ext>
            </p:extLst>
          </p:nvPr>
        </p:nvGraphicFramePr>
        <p:xfrm>
          <a:off x="160020" y="1194067"/>
          <a:ext cx="8778240" cy="3860292"/>
        </p:xfrm>
        <a:graphic>
          <a:graphicData uri="http://schemas.openxmlformats.org/drawingml/2006/table">
            <a:tbl>
              <a:tblPr firstRow="1" bandRow="1">
                <a:tableStyleId>{5C22544A-7EE6-4342-B048-85BDC9FD1C3A}</a:tableStyleId>
              </a:tblPr>
              <a:tblGrid>
                <a:gridCol w="5736865">
                  <a:extLst>
                    <a:ext uri="{9D8B030D-6E8A-4147-A177-3AD203B41FA5}">
                      <a16:colId xmlns:a16="http://schemas.microsoft.com/office/drawing/2014/main" val="20000"/>
                    </a:ext>
                  </a:extLst>
                </a:gridCol>
                <a:gridCol w="1431235">
                  <a:extLst>
                    <a:ext uri="{9D8B030D-6E8A-4147-A177-3AD203B41FA5}">
                      <a16:colId xmlns:a16="http://schemas.microsoft.com/office/drawing/2014/main" val="20001"/>
                    </a:ext>
                  </a:extLst>
                </a:gridCol>
                <a:gridCol w="1610140">
                  <a:extLst>
                    <a:ext uri="{9D8B030D-6E8A-4147-A177-3AD203B41FA5}">
                      <a16:colId xmlns:a16="http://schemas.microsoft.com/office/drawing/2014/main" val="20002"/>
                    </a:ext>
                  </a:extLst>
                </a:gridCol>
              </a:tblGrid>
              <a:tr h="235253">
                <a:tc>
                  <a:txBody>
                    <a:bodyPr/>
                    <a:lstStyle/>
                    <a:p>
                      <a:pPr algn="ctr">
                        <a:defRPr b="1">
                          <a:solidFill>
                            <a:srgbClr val="FFFFFF"/>
                          </a:solidFill>
                        </a:defRPr>
                      </a:pPr>
                      <a:r>
                        <a:rPr sz="1000" dirty="0"/>
                        <a:t>AREA</a:t>
                      </a:r>
                    </a:p>
                  </a:txBody>
                  <a:tcPr marL="90678" marR="90678" marT="45339" marB="45339">
                    <a:solidFill>
                      <a:srgbClr val="003366"/>
                    </a:solidFill>
                  </a:tcPr>
                </a:tc>
                <a:tc>
                  <a:txBody>
                    <a:bodyPr/>
                    <a:lstStyle/>
                    <a:p>
                      <a:pPr algn="ctr">
                        <a:defRPr b="1">
                          <a:solidFill>
                            <a:srgbClr val="FFFFFF"/>
                          </a:solidFill>
                        </a:defRPr>
                      </a:pPr>
                      <a:r>
                        <a:rPr sz="1000"/>
                        <a:t>JOINT DEVELOPMENT</a:t>
                      </a:r>
                    </a:p>
                  </a:txBody>
                  <a:tcPr marL="90678" marR="90678" marT="45339" marB="45339">
                    <a:solidFill>
                      <a:srgbClr val="003366"/>
                    </a:solidFill>
                  </a:tcPr>
                </a:tc>
                <a:tc>
                  <a:txBody>
                    <a:bodyPr/>
                    <a:lstStyle/>
                    <a:p>
                      <a:pPr algn="ctr">
                        <a:defRPr b="1">
                          <a:solidFill>
                            <a:srgbClr val="FFFFFF"/>
                          </a:solidFill>
                        </a:defRPr>
                      </a:pPr>
                      <a:r>
                        <a:rPr sz="1000" dirty="0"/>
                        <a:t>PRIMARY RELIANCE</a:t>
                      </a:r>
                    </a:p>
                  </a:txBody>
                  <a:tcPr marL="90678" marR="90678" marT="45339" marB="45339">
                    <a:solidFill>
                      <a:srgbClr val="003366"/>
                    </a:solidFill>
                  </a:tcPr>
                </a:tc>
                <a:extLst>
                  <a:ext uri="{0D108BD9-81ED-4DB2-BD59-A6C34878D82A}">
                    <a16:rowId xmlns:a16="http://schemas.microsoft.com/office/drawing/2014/main" val="10000"/>
                  </a:ext>
                </a:extLst>
              </a:tr>
              <a:tr h="140995">
                <a:tc>
                  <a:txBody>
                    <a:bodyPr/>
                    <a:lstStyle/>
                    <a:p>
                      <a:r>
                        <a:rPr sz="1000" b="1" dirty="0"/>
                        <a:t>1. </a:t>
                      </a:r>
                      <a:r>
                        <a:rPr sz="1000" dirty="0"/>
                        <a:t>Curriculum</a:t>
                      </a:r>
                    </a:p>
                  </a:txBody>
                  <a:tcPr marL="90678" marR="90678" marT="45339" marB="45339"/>
                </a:tc>
                <a:tc>
                  <a:txBody>
                    <a:bodyPr/>
                    <a:lstStyle/>
                    <a:p>
                      <a:pPr algn="ctr"/>
                      <a:endParaRPr sz="1000"/>
                    </a:p>
                  </a:txBody>
                  <a:tcPr marL="90678" marR="90678" marT="45339" marB="45339"/>
                </a:tc>
                <a:tc>
                  <a:txBody>
                    <a:bodyPr/>
                    <a:lstStyle/>
                    <a:p>
                      <a:pPr algn="ctr"/>
                      <a:r>
                        <a:rPr sz="1000"/>
                        <a:t>X</a:t>
                      </a:r>
                    </a:p>
                  </a:txBody>
                  <a:tcPr marL="90678" marR="90678" marT="45339" marB="45339"/>
                </a:tc>
                <a:extLst>
                  <a:ext uri="{0D108BD9-81ED-4DB2-BD59-A6C34878D82A}">
                    <a16:rowId xmlns:a16="http://schemas.microsoft.com/office/drawing/2014/main" val="10001"/>
                  </a:ext>
                </a:extLst>
              </a:tr>
              <a:tr h="140995">
                <a:tc>
                  <a:txBody>
                    <a:bodyPr/>
                    <a:lstStyle/>
                    <a:p>
                      <a:r>
                        <a:rPr sz="1000" b="1" dirty="0"/>
                        <a:t>2. </a:t>
                      </a:r>
                      <a:r>
                        <a:rPr sz="1000" dirty="0"/>
                        <a:t>Degree and Certificate Requirements:</a:t>
                      </a:r>
                    </a:p>
                  </a:txBody>
                  <a:tcPr marL="90678" marR="90678" marT="45339" marB="45339"/>
                </a:tc>
                <a:tc>
                  <a:txBody>
                    <a:bodyPr/>
                    <a:lstStyle/>
                    <a:p>
                      <a:pPr algn="ctr"/>
                      <a:endParaRPr sz="1000"/>
                    </a:p>
                  </a:txBody>
                  <a:tcPr marL="90678" marR="90678" marT="45339" marB="45339"/>
                </a:tc>
                <a:tc>
                  <a:txBody>
                    <a:bodyPr/>
                    <a:lstStyle/>
                    <a:p>
                      <a:pPr algn="ctr"/>
                      <a:endParaRPr sz="1000"/>
                    </a:p>
                  </a:txBody>
                  <a:tcPr marL="90678" marR="90678" marT="45339" marB="45339"/>
                </a:tc>
                <a:extLst>
                  <a:ext uri="{0D108BD9-81ED-4DB2-BD59-A6C34878D82A}">
                    <a16:rowId xmlns:a16="http://schemas.microsoft.com/office/drawing/2014/main" val="10002"/>
                  </a:ext>
                </a:extLst>
              </a:tr>
              <a:tr h="140995">
                <a:tc>
                  <a:txBody>
                    <a:bodyPr/>
                    <a:lstStyle/>
                    <a:p>
                      <a:pPr lvl="1"/>
                      <a:r>
                        <a:rPr sz="1000"/>
                        <a:t>• General Ed. and Program Specific</a:t>
                      </a:r>
                    </a:p>
                  </a:txBody>
                  <a:tcPr marL="90678" marR="90678" marT="45339" marB="45339"/>
                </a:tc>
                <a:tc>
                  <a:txBody>
                    <a:bodyPr/>
                    <a:lstStyle/>
                    <a:p>
                      <a:pPr algn="ctr"/>
                      <a:endParaRPr sz="1000"/>
                    </a:p>
                  </a:txBody>
                  <a:tcPr marL="90678" marR="90678" marT="45339" marB="45339"/>
                </a:tc>
                <a:tc>
                  <a:txBody>
                    <a:bodyPr/>
                    <a:lstStyle/>
                    <a:p>
                      <a:pPr algn="ctr"/>
                      <a:r>
                        <a:rPr sz="1000"/>
                        <a:t>X</a:t>
                      </a:r>
                    </a:p>
                  </a:txBody>
                  <a:tcPr marL="90678" marR="90678" marT="45339" marB="45339"/>
                </a:tc>
                <a:extLst>
                  <a:ext uri="{0D108BD9-81ED-4DB2-BD59-A6C34878D82A}">
                    <a16:rowId xmlns:a16="http://schemas.microsoft.com/office/drawing/2014/main" val="10003"/>
                  </a:ext>
                </a:extLst>
              </a:tr>
              <a:tr h="140995">
                <a:tc>
                  <a:txBody>
                    <a:bodyPr/>
                    <a:lstStyle/>
                    <a:p>
                      <a:pPr lvl="1"/>
                      <a:r>
                        <a:rPr sz="1000" dirty="0"/>
                        <a:t>• Units for Degree</a:t>
                      </a:r>
                    </a:p>
                  </a:txBody>
                  <a:tcPr marL="90678" marR="90678" marT="45339" marB="45339"/>
                </a:tc>
                <a:tc>
                  <a:txBody>
                    <a:bodyPr/>
                    <a:lstStyle/>
                    <a:p>
                      <a:pPr algn="ctr"/>
                      <a:endParaRPr sz="1000"/>
                    </a:p>
                  </a:txBody>
                  <a:tcPr marL="90678" marR="90678" marT="45339" marB="45339"/>
                </a:tc>
                <a:tc>
                  <a:txBody>
                    <a:bodyPr/>
                    <a:lstStyle/>
                    <a:p>
                      <a:pPr algn="ctr"/>
                      <a:r>
                        <a:rPr sz="1000"/>
                        <a:t>X</a:t>
                      </a:r>
                    </a:p>
                  </a:txBody>
                  <a:tcPr marL="90678" marR="90678" marT="45339" marB="45339"/>
                </a:tc>
                <a:extLst>
                  <a:ext uri="{0D108BD9-81ED-4DB2-BD59-A6C34878D82A}">
                    <a16:rowId xmlns:a16="http://schemas.microsoft.com/office/drawing/2014/main" val="10004"/>
                  </a:ext>
                </a:extLst>
              </a:tr>
              <a:tr h="140995">
                <a:tc>
                  <a:txBody>
                    <a:bodyPr/>
                    <a:lstStyle/>
                    <a:p>
                      <a:r>
                        <a:rPr sz="1000" b="1" dirty="0"/>
                        <a:t>3. </a:t>
                      </a:r>
                      <a:r>
                        <a:rPr sz="1000" dirty="0"/>
                        <a:t>Grading Policies</a:t>
                      </a:r>
                    </a:p>
                  </a:txBody>
                  <a:tcPr marL="90678" marR="90678" marT="45339" marB="45339"/>
                </a:tc>
                <a:tc>
                  <a:txBody>
                    <a:bodyPr/>
                    <a:lstStyle/>
                    <a:p>
                      <a:pPr algn="ctr"/>
                      <a:endParaRPr sz="1000"/>
                    </a:p>
                  </a:txBody>
                  <a:tcPr marL="90678" marR="90678" marT="45339" marB="45339"/>
                </a:tc>
                <a:tc>
                  <a:txBody>
                    <a:bodyPr/>
                    <a:lstStyle/>
                    <a:p>
                      <a:pPr algn="ctr"/>
                      <a:r>
                        <a:rPr sz="1000" dirty="0"/>
                        <a:t>X</a:t>
                      </a:r>
                    </a:p>
                  </a:txBody>
                  <a:tcPr marL="90678" marR="90678" marT="45339" marB="45339"/>
                </a:tc>
                <a:extLst>
                  <a:ext uri="{0D108BD9-81ED-4DB2-BD59-A6C34878D82A}">
                    <a16:rowId xmlns:a16="http://schemas.microsoft.com/office/drawing/2014/main" val="10005"/>
                  </a:ext>
                </a:extLst>
              </a:tr>
              <a:tr h="140995">
                <a:tc>
                  <a:txBody>
                    <a:bodyPr/>
                    <a:lstStyle/>
                    <a:p>
                      <a:r>
                        <a:rPr sz="1000" b="1" dirty="0"/>
                        <a:t>4. </a:t>
                      </a:r>
                      <a:r>
                        <a:rPr sz="1000" dirty="0"/>
                        <a:t>Educational Program Development</a:t>
                      </a:r>
                    </a:p>
                  </a:txBody>
                  <a:tcPr marL="90678" marR="90678" marT="45339" marB="45339"/>
                </a:tc>
                <a:tc>
                  <a:txBody>
                    <a:bodyPr/>
                    <a:lstStyle/>
                    <a:p>
                      <a:pPr algn="ctr"/>
                      <a:r>
                        <a:rPr sz="1000"/>
                        <a:t>X</a:t>
                      </a:r>
                    </a:p>
                  </a:txBody>
                  <a:tcPr marL="90678" marR="90678" marT="45339" marB="45339"/>
                </a:tc>
                <a:tc>
                  <a:txBody>
                    <a:bodyPr/>
                    <a:lstStyle/>
                    <a:p>
                      <a:pPr algn="ctr"/>
                      <a:endParaRPr sz="1000"/>
                    </a:p>
                  </a:txBody>
                  <a:tcPr marL="90678" marR="90678" marT="45339" marB="45339"/>
                </a:tc>
                <a:extLst>
                  <a:ext uri="{0D108BD9-81ED-4DB2-BD59-A6C34878D82A}">
                    <a16:rowId xmlns:a16="http://schemas.microsoft.com/office/drawing/2014/main" val="10006"/>
                  </a:ext>
                </a:extLst>
              </a:tr>
              <a:tr h="140995">
                <a:tc>
                  <a:txBody>
                    <a:bodyPr/>
                    <a:lstStyle/>
                    <a:p>
                      <a:r>
                        <a:rPr sz="1000" b="1" dirty="0"/>
                        <a:t>5. </a:t>
                      </a:r>
                      <a:r>
                        <a:rPr sz="1000" dirty="0"/>
                        <a:t>Standards Regarding Student Preparation and Success</a:t>
                      </a:r>
                    </a:p>
                  </a:txBody>
                  <a:tcPr marL="90678" marR="90678" marT="45339" marB="45339"/>
                </a:tc>
                <a:tc>
                  <a:txBody>
                    <a:bodyPr/>
                    <a:lstStyle/>
                    <a:p>
                      <a:pPr algn="ctr"/>
                      <a:endParaRPr sz="1000"/>
                    </a:p>
                  </a:txBody>
                  <a:tcPr marL="90678" marR="90678" marT="45339" marB="45339"/>
                </a:tc>
                <a:tc>
                  <a:txBody>
                    <a:bodyPr/>
                    <a:lstStyle/>
                    <a:p>
                      <a:pPr algn="ctr"/>
                      <a:r>
                        <a:rPr sz="1000"/>
                        <a:t>X</a:t>
                      </a:r>
                    </a:p>
                  </a:txBody>
                  <a:tcPr marL="90678" marR="90678" marT="45339" marB="45339"/>
                </a:tc>
                <a:extLst>
                  <a:ext uri="{0D108BD9-81ED-4DB2-BD59-A6C34878D82A}">
                    <a16:rowId xmlns:a16="http://schemas.microsoft.com/office/drawing/2014/main" val="10007"/>
                  </a:ext>
                </a:extLst>
              </a:tr>
              <a:tr h="140995">
                <a:tc>
                  <a:txBody>
                    <a:bodyPr/>
                    <a:lstStyle/>
                    <a:p>
                      <a:r>
                        <a:rPr sz="1000" b="1" dirty="0"/>
                        <a:t>6. </a:t>
                      </a:r>
                      <a:r>
                        <a:rPr sz="1000" dirty="0"/>
                        <a:t>Governance Structures as Related to Faculty Roles</a:t>
                      </a:r>
                    </a:p>
                  </a:txBody>
                  <a:tcPr marL="90678" marR="90678" marT="45339" marB="45339"/>
                </a:tc>
                <a:tc>
                  <a:txBody>
                    <a:bodyPr/>
                    <a:lstStyle/>
                    <a:p>
                      <a:pPr algn="ctr"/>
                      <a:r>
                        <a:rPr sz="1000"/>
                        <a:t>X</a:t>
                      </a:r>
                    </a:p>
                  </a:txBody>
                  <a:tcPr marL="90678" marR="90678" marT="45339" marB="45339"/>
                </a:tc>
                <a:tc>
                  <a:txBody>
                    <a:bodyPr/>
                    <a:lstStyle/>
                    <a:p>
                      <a:pPr algn="ctr"/>
                      <a:endParaRPr sz="1000"/>
                    </a:p>
                  </a:txBody>
                  <a:tcPr marL="90678" marR="90678" marT="45339" marB="45339"/>
                </a:tc>
                <a:extLst>
                  <a:ext uri="{0D108BD9-81ED-4DB2-BD59-A6C34878D82A}">
                    <a16:rowId xmlns:a16="http://schemas.microsoft.com/office/drawing/2014/main" val="10008"/>
                  </a:ext>
                </a:extLst>
              </a:tr>
              <a:tr h="140995">
                <a:tc>
                  <a:txBody>
                    <a:bodyPr/>
                    <a:lstStyle/>
                    <a:p>
                      <a:r>
                        <a:rPr sz="1000" b="1" dirty="0"/>
                        <a:t>7. </a:t>
                      </a:r>
                      <a:r>
                        <a:rPr sz="1000" dirty="0"/>
                        <a:t>Faculty Involvement in Accreditation</a:t>
                      </a:r>
                    </a:p>
                  </a:txBody>
                  <a:tcPr marL="90678" marR="90678" marT="45339" marB="45339"/>
                </a:tc>
                <a:tc>
                  <a:txBody>
                    <a:bodyPr/>
                    <a:lstStyle/>
                    <a:p>
                      <a:pPr algn="ctr"/>
                      <a:r>
                        <a:rPr sz="1000"/>
                        <a:t>X</a:t>
                      </a:r>
                    </a:p>
                  </a:txBody>
                  <a:tcPr marL="90678" marR="90678" marT="45339" marB="45339"/>
                </a:tc>
                <a:tc>
                  <a:txBody>
                    <a:bodyPr/>
                    <a:lstStyle/>
                    <a:p>
                      <a:pPr algn="ctr"/>
                      <a:endParaRPr sz="1000"/>
                    </a:p>
                  </a:txBody>
                  <a:tcPr marL="90678" marR="90678" marT="45339" marB="45339"/>
                </a:tc>
                <a:extLst>
                  <a:ext uri="{0D108BD9-81ED-4DB2-BD59-A6C34878D82A}">
                    <a16:rowId xmlns:a16="http://schemas.microsoft.com/office/drawing/2014/main" val="10009"/>
                  </a:ext>
                </a:extLst>
              </a:tr>
              <a:tr h="235253">
                <a:tc>
                  <a:txBody>
                    <a:bodyPr/>
                    <a:lstStyle/>
                    <a:p>
                      <a:r>
                        <a:rPr sz="1000" b="1" dirty="0"/>
                        <a:t>8. </a:t>
                      </a:r>
                      <a:r>
                        <a:rPr sz="1000" dirty="0"/>
                        <a:t>Policies for Faculty Professional Development Activities (Other Than Contractual Aspects)</a:t>
                      </a:r>
                    </a:p>
                  </a:txBody>
                  <a:tcPr marL="90678" marR="90678" marT="45339" marB="45339"/>
                </a:tc>
                <a:tc>
                  <a:txBody>
                    <a:bodyPr/>
                    <a:lstStyle/>
                    <a:p>
                      <a:pPr algn="ctr"/>
                      <a:endParaRPr sz="1000"/>
                    </a:p>
                  </a:txBody>
                  <a:tcPr marL="90678" marR="90678" marT="45339" marB="45339"/>
                </a:tc>
                <a:tc>
                  <a:txBody>
                    <a:bodyPr/>
                    <a:lstStyle/>
                    <a:p>
                      <a:pPr algn="ctr"/>
                      <a:r>
                        <a:rPr sz="1000"/>
                        <a:t>X</a:t>
                      </a:r>
                    </a:p>
                  </a:txBody>
                  <a:tcPr marL="90678" marR="90678" marT="45339" marB="45339"/>
                </a:tc>
                <a:extLst>
                  <a:ext uri="{0D108BD9-81ED-4DB2-BD59-A6C34878D82A}">
                    <a16:rowId xmlns:a16="http://schemas.microsoft.com/office/drawing/2014/main" val="10010"/>
                  </a:ext>
                </a:extLst>
              </a:tr>
              <a:tr h="140995">
                <a:tc>
                  <a:txBody>
                    <a:bodyPr/>
                    <a:lstStyle/>
                    <a:p>
                      <a:r>
                        <a:rPr sz="1000" b="1" dirty="0"/>
                        <a:t>9. </a:t>
                      </a:r>
                      <a:r>
                        <a:rPr sz="1000" dirty="0"/>
                        <a:t>Policies for Program Review</a:t>
                      </a:r>
                    </a:p>
                  </a:txBody>
                  <a:tcPr marL="90678" marR="90678" marT="45339" marB="45339"/>
                </a:tc>
                <a:tc>
                  <a:txBody>
                    <a:bodyPr/>
                    <a:lstStyle/>
                    <a:p>
                      <a:pPr algn="ctr"/>
                      <a:r>
                        <a:rPr sz="1000"/>
                        <a:t>X</a:t>
                      </a:r>
                    </a:p>
                  </a:txBody>
                  <a:tcPr marL="90678" marR="90678" marT="45339" marB="45339"/>
                </a:tc>
                <a:tc>
                  <a:txBody>
                    <a:bodyPr/>
                    <a:lstStyle/>
                    <a:p>
                      <a:pPr algn="ctr"/>
                      <a:endParaRPr sz="1000"/>
                    </a:p>
                  </a:txBody>
                  <a:tcPr marL="90678" marR="90678" marT="45339" marB="45339"/>
                </a:tc>
                <a:extLst>
                  <a:ext uri="{0D108BD9-81ED-4DB2-BD59-A6C34878D82A}">
                    <a16:rowId xmlns:a16="http://schemas.microsoft.com/office/drawing/2014/main" val="10011"/>
                  </a:ext>
                </a:extLst>
              </a:tr>
              <a:tr h="140995">
                <a:tc>
                  <a:txBody>
                    <a:bodyPr/>
                    <a:lstStyle/>
                    <a:p>
                      <a:r>
                        <a:rPr sz="1000" b="1" dirty="0"/>
                        <a:t>10. </a:t>
                      </a:r>
                      <a:r>
                        <a:rPr sz="1000" dirty="0"/>
                        <a:t>Processes for Institutional Planning and Budget Development</a:t>
                      </a:r>
                    </a:p>
                  </a:txBody>
                  <a:tcPr marL="90678" marR="90678" marT="45339" marB="45339"/>
                </a:tc>
                <a:tc>
                  <a:txBody>
                    <a:bodyPr/>
                    <a:lstStyle/>
                    <a:p>
                      <a:pPr algn="ctr"/>
                      <a:r>
                        <a:rPr sz="1000"/>
                        <a:t>X</a:t>
                      </a:r>
                    </a:p>
                  </a:txBody>
                  <a:tcPr marL="90678" marR="90678" marT="45339" marB="45339"/>
                </a:tc>
                <a:tc>
                  <a:txBody>
                    <a:bodyPr/>
                    <a:lstStyle/>
                    <a:p>
                      <a:pPr algn="ctr"/>
                      <a:endParaRPr sz="1000" dirty="0"/>
                    </a:p>
                  </a:txBody>
                  <a:tcPr marL="90678" marR="90678" marT="45339" marB="45339"/>
                </a:tc>
                <a:extLst>
                  <a:ext uri="{0D108BD9-81ED-4DB2-BD59-A6C34878D82A}">
                    <a16:rowId xmlns:a16="http://schemas.microsoft.com/office/drawing/2014/main" val="10012"/>
                  </a:ext>
                </a:extLst>
              </a:tr>
              <a:tr h="329512">
                <a:tc gridSpan="3">
                  <a:txBody>
                    <a:bodyPr/>
                    <a:lstStyle/>
                    <a:p>
                      <a:r>
                        <a:rPr lang="en-US" sz="1000" b="1" dirty="0"/>
                        <a:t>11. </a:t>
                      </a:r>
                      <a:r>
                        <a:rPr lang="en-US" sz="1000" dirty="0"/>
                        <a:t>Other Academic and Professional Issues:</a:t>
                      </a:r>
                    </a:p>
                    <a:p>
                      <a:pPr lvl="2"/>
                      <a:r>
                        <a:rPr lang="en-US" sz="1000" dirty="0"/>
                        <a:t>Whether primary reliance or joint development to be determined on an individual basis by the Board or its designee.</a:t>
                      </a:r>
                      <a:endParaRPr sz="1000" dirty="0"/>
                    </a:p>
                  </a:txBody>
                  <a:tcPr marL="90678" marR="90678" marT="45339" marB="45339"/>
                </a:tc>
                <a:tc hMerge="1">
                  <a:txBody>
                    <a:bodyPr/>
                    <a:lstStyle/>
                    <a:p>
                      <a:pPr algn="ctr"/>
                      <a:endParaRPr sz="1300"/>
                    </a:p>
                  </a:txBody>
                  <a:tcPr marL="90678" marR="90678" marT="45339" marB="45339"/>
                </a:tc>
                <a:tc hMerge="1">
                  <a:txBody>
                    <a:bodyPr/>
                    <a:lstStyle/>
                    <a:p>
                      <a:pPr algn="ctr"/>
                      <a:endParaRPr sz="1300" dirty="0"/>
                    </a:p>
                  </a:txBody>
                  <a:tcPr marL="90678" marR="90678" marT="45339" marB="45339"/>
                </a:tc>
                <a:extLst>
                  <a:ext uri="{0D108BD9-81ED-4DB2-BD59-A6C34878D82A}">
                    <a16:rowId xmlns:a16="http://schemas.microsoft.com/office/drawing/2014/main" val="2164236856"/>
                  </a:ext>
                </a:extLst>
              </a:tr>
            </a:tbl>
          </a:graphicData>
        </a:graphic>
      </p:graphicFrame>
      <p:sp>
        <p:nvSpPr>
          <p:cNvPr id="30" name="TextBox 29">
            <a:extLst>
              <a:ext uri="{FF2B5EF4-FFF2-40B4-BE49-F238E27FC236}">
                <a16:creationId xmlns:a16="http://schemas.microsoft.com/office/drawing/2014/main" id="{E2C4CB95-CEEC-5FF6-54D7-F446493CBF58}"/>
              </a:ext>
            </a:extLst>
          </p:cNvPr>
          <p:cNvSpPr txBox="1"/>
          <p:nvPr/>
        </p:nvSpPr>
        <p:spPr>
          <a:xfrm>
            <a:off x="182880" y="254491"/>
            <a:ext cx="8401050" cy="1200329"/>
          </a:xfrm>
          <a:prstGeom prst="rect">
            <a:avLst/>
          </a:prstGeom>
          <a:noFill/>
        </p:spPr>
        <p:txBody>
          <a:bodyPr wrap="square">
            <a:spAutoFit/>
          </a:bodyPr>
          <a:lstStyle/>
          <a:p>
            <a:r>
              <a:rPr lang="en-US" sz="24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BP 2223: Role of the Academic Senate in Academic and Professional Matters</a:t>
            </a:r>
            <a:br>
              <a:rPr lang="en-US" sz="24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US"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95599474"/>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othill_geometric_wide_2020" id="{7D338CA2-E061-9A47-839B-7F798BC9EE81}" vid="{A5148E2E-745A-FE4E-90AB-6E97C8B68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2535</TotalTime>
  <Words>1656</Words>
  <Application>Microsoft Macintosh PowerPoint</Application>
  <PresentationFormat>On-screen Show (16:9)</PresentationFormat>
  <Paragraphs>133</Paragraphs>
  <Slides>18</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Century Gothic</vt:lpstr>
      <vt:lpstr>Franklin Gothic Book</vt:lpstr>
      <vt:lpstr>Gill Sans</vt:lpstr>
      <vt:lpstr>Helvetica Neue</vt:lpstr>
      <vt:lpstr>Helvetica Neue Medium</vt:lpstr>
      <vt:lpstr>Wingdings 2</vt:lpstr>
      <vt:lpstr>Academic Fall2015</vt:lpstr>
      <vt:lpstr>Governance Basics: Student &amp; Faculty Roles </vt:lpstr>
      <vt:lpstr>Shared Governace</vt:lpstr>
      <vt:lpstr>Answer</vt:lpstr>
      <vt:lpstr>Answer Continued:  What is meant by the term “shared governance?” </vt:lpstr>
      <vt:lpstr>Collegial Consultation</vt:lpstr>
      <vt:lpstr>Title 5 Regulations defines roles/responsibilities for students, faculty, and classified staff</vt:lpstr>
      <vt:lpstr>Collegial Consultation vs. Reasonable Consideration</vt:lpstr>
      <vt:lpstr>Role of the Academic Senate Title 5 §53200 – Definitions “The 10+1” “Academic and professional matters” means the following policy development and implementation matters: </vt:lpstr>
      <vt:lpstr>PowerPoint Presentation</vt:lpstr>
      <vt:lpstr>Participatory Governance</vt:lpstr>
      <vt:lpstr>Education Code Sections 70901 - 70902</vt:lpstr>
      <vt:lpstr> Students 9+1 Rights (Title 5 §51023.7) </vt:lpstr>
      <vt:lpstr>Principles of Participatory Governance</vt:lpstr>
      <vt:lpstr>Participatory Governance:Student Rights 9 + 1 Role of Student Governments</vt:lpstr>
      <vt:lpstr>ASCCC’s Mission</vt:lpstr>
      <vt:lpstr>Faculty Academic Senates and Student Governments Partnerships</vt:lpstr>
      <vt:lpstr>Benefits of Collaboration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Voltaire Villanueva</dc:creator>
  <cp:lastModifiedBy>Voltaire Villanueva</cp:lastModifiedBy>
  <cp:revision>1</cp:revision>
  <dcterms:created xsi:type="dcterms:W3CDTF">2024-09-25T16:46:15Z</dcterms:created>
  <dcterms:modified xsi:type="dcterms:W3CDTF">2024-09-27T20:33:09Z</dcterms:modified>
</cp:coreProperties>
</file>