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7" r:id="rId3"/>
    <p:sldId id="301" r:id="rId4"/>
    <p:sldId id="314" r:id="rId5"/>
    <p:sldId id="305" r:id="rId6"/>
    <p:sldId id="319" r:id="rId7"/>
    <p:sldId id="312" r:id="rId8"/>
    <p:sldId id="313" r:id="rId9"/>
    <p:sldId id="318" r:id="rId10"/>
    <p:sldId id="304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6"/>
    <p:restoredTop sz="94050" autoAdjust="0"/>
  </p:normalViewPr>
  <p:slideViewPr>
    <p:cSldViewPr snapToGrid="0" snapToObjects="1"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1C997-CFB3-4185-B16D-1DDE07C117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56B8B-DF89-45E5-9086-3CA4673A99FD}">
      <dgm:prSet phldrT="[Text]"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PaRC</a:t>
          </a:r>
          <a:r>
            <a:rPr lang="en-US" dirty="0" smtClean="0"/>
            <a:t>”</a:t>
          </a:r>
          <a:endParaRPr lang="en-US" dirty="0"/>
        </a:p>
      </dgm:t>
    </dgm:pt>
    <dgm:pt modelId="{E6324BE8-2CA3-442F-970A-89BA650E5907}" type="parTrans" cxnId="{01C767C3-F730-4C06-A6A4-E0A73643F334}">
      <dgm:prSet/>
      <dgm:spPr/>
      <dgm:t>
        <a:bodyPr/>
        <a:lstStyle/>
        <a:p>
          <a:endParaRPr lang="en-US"/>
        </a:p>
      </dgm:t>
    </dgm:pt>
    <dgm:pt modelId="{F8EEA759-B038-4457-AF3C-83DE818CAAB9}" type="sibTrans" cxnId="{01C767C3-F730-4C06-A6A4-E0A73643F334}">
      <dgm:prSet/>
      <dgm:spPr/>
      <dgm:t>
        <a:bodyPr/>
        <a:lstStyle/>
        <a:p>
          <a:endParaRPr lang="en-US"/>
        </a:p>
      </dgm:t>
    </dgm:pt>
    <dgm:pt modelId="{F6617EBB-8352-4CE7-9443-266E0F6F53CD}">
      <dgm:prSet phldrT="[Text]"/>
      <dgm:spPr/>
      <dgm:t>
        <a:bodyPr/>
        <a:lstStyle/>
        <a:p>
          <a:r>
            <a:rPr lang="en-US" dirty="0" smtClean="0"/>
            <a:t>Equity/Ed</a:t>
          </a:r>
          <a:endParaRPr lang="en-US" dirty="0"/>
        </a:p>
      </dgm:t>
    </dgm:pt>
    <dgm:pt modelId="{B4FDB6DA-4134-415E-841A-F92992FF5B08}" type="parTrans" cxnId="{B8B47268-014F-4A77-AB09-EA2CC57B3DA8}">
      <dgm:prSet/>
      <dgm:spPr/>
      <dgm:t>
        <a:bodyPr/>
        <a:lstStyle/>
        <a:p>
          <a:endParaRPr lang="en-US"/>
        </a:p>
      </dgm:t>
    </dgm:pt>
    <dgm:pt modelId="{3E1BA7BF-6B26-441A-94D7-03D5E82E8710}" type="sibTrans" cxnId="{B8B47268-014F-4A77-AB09-EA2CC57B3DA8}">
      <dgm:prSet/>
      <dgm:spPr/>
      <dgm:t>
        <a:bodyPr/>
        <a:lstStyle/>
        <a:p>
          <a:endParaRPr lang="en-US"/>
        </a:p>
      </dgm:t>
    </dgm:pt>
    <dgm:pt modelId="{7EC077FD-B8F8-46F6-B208-AB734DB86164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34EA2C50-41B0-4506-B389-79810D8F89E3}" type="parTrans" cxnId="{608BD15B-C6F7-48A9-B17F-E67E5CC01127}">
      <dgm:prSet/>
      <dgm:spPr/>
      <dgm:t>
        <a:bodyPr/>
        <a:lstStyle/>
        <a:p>
          <a:endParaRPr lang="en-US"/>
        </a:p>
      </dgm:t>
    </dgm:pt>
    <dgm:pt modelId="{1E591C98-6D21-4CF9-9C3C-128EB21399CF}" type="sibTrans" cxnId="{608BD15B-C6F7-48A9-B17F-E67E5CC01127}">
      <dgm:prSet/>
      <dgm:spPr/>
      <dgm:t>
        <a:bodyPr/>
        <a:lstStyle/>
        <a:p>
          <a:endParaRPr lang="en-US"/>
        </a:p>
      </dgm:t>
    </dgm:pt>
    <dgm:pt modelId="{35E1C8F3-F8B7-4DCE-BE9A-CCB2F10033B0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8CFB0033-1DEF-43C6-9206-4C3C3685DBBF}" type="parTrans" cxnId="{C8879172-29B8-4966-8ACB-CD2D7F4B63C5}">
      <dgm:prSet/>
      <dgm:spPr/>
      <dgm:t>
        <a:bodyPr/>
        <a:lstStyle/>
        <a:p>
          <a:endParaRPr lang="en-US"/>
        </a:p>
      </dgm:t>
    </dgm:pt>
    <dgm:pt modelId="{24B5974D-59C3-4F76-B8FE-AD3DDE2C7D4C}" type="sibTrans" cxnId="{C8879172-29B8-4966-8ACB-CD2D7F4B63C5}">
      <dgm:prSet/>
      <dgm:spPr/>
      <dgm:t>
        <a:bodyPr/>
        <a:lstStyle/>
        <a:p>
          <a:endParaRPr lang="en-US"/>
        </a:p>
      </dgm:t>
    </dgm:pt>
    <dgm:pt modelId="{D73C600E-8DD2-4E58-8174-143786B64887}" type="pres">
      <dgm:prSet presAssocID="{65E1C997-CFB3-4185-B16D-1DDE07C11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5471EC-0828-4FE1-AEF4-011B729B2A44}" type="pres">
      <dgm:prSet presAssocID="{03B56B8B-DF89-45E5-9086-3CA4673A99FD}" presName="hierRoot1" presStyleCnt="0">
        <dgm:presLayoutVars>
          <dgm:hierBranch val="init"/>
        </dgm:presLayoutVars>
      </dgm:prSet>
      <dgm:spPr/>
    </dgm:pt>
    <dgm:pt modelId="{F4CF8496-B771-4C44-99A6-67328B1B1378}" type="pres">
      <dgm:prSet presAssocID="{03B56B8B-DF89-45E5-9086-3CA4673A99FD}" presName="rootComposite1" presStyleCnt="0"/>
      <dgm:spPr/>
    </dgm:pt>
    <dgm:pt modelId="{EE73815D-E2A0-415B-98BC-3EA020CA3531}" type="pres">
      <dgm:prSet presAssocID="{03B56B8B-DF89-45E5-9086-3CA4673A99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7C69C-F003-45EE-9D97-AE3FC6EA6B6E}" type="pres">
      <dgm:prSet presAssocID="{03B56B8B-DF89-45E5-9086-3CA4673A99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DEE027-8B95-4E2E-B857-8C682AE45161}" type="pres">
      <dgm:prSet presAssocID="{03B56B8B-DF89-45E5-9086-3CA4673A99FD}" presName="hierChild2" presStyleCnt="0"/>
      <dgm:spPr/>
    </dgm:pt>
    <dgm:pt modelId="{E7E1ED3A-CBB2-43EA-9F8D-FAF053964DE6}" type="pres">
      <dgm:prSet presAssocID="{B4FDB6DA-4134-415E-841A-F92992FF5B0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8B1146F-A89F-4A05-B489-04199F2DD96A}" type="pres">
      <dgm:prSet presAssocID="{F6617EBB-8352-4CE7-9443-266E0F6F53CD}" presName="hierRoot2" presStyleCnt="0">
        <dgm:presLayoutVars>
          <dgm:hierBranch val="init"/>
        </dgm:presLayoutVars>
      </dgm:prSet>
      <dgm:spPr/>
    </dgm:pt>
    <dgm:pt modelId="{A3E2F3E1-162D-4BF8-950E-A1E85CA83748}" type="pres">
      <dgm:prSet presAssocID="{F6617EBB-8352-4CE7-9443-266E0F6F53CD}" presName="rootComposite" presStyleCnt="0"/>
      <dgm:spPr/>
    </dgm:pt>
    <dgm:pt modelId="{ABADE398-9235-4CED-A139-EFDE816028F3}" type="pres">
      <dgm:prSet presAssocID="{F6617EBB-8352-4CE7-9443-266E0F6F53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CC217-2B8F-4E71-A501-7E609E5C2CE8}" type="pres">
      <dgm:prSet presAssocID="{F6617EBB-8352-4CE7-9443-266E0F6F53C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0760919-8BEC-4860-8903-57A14F9403D7}" type="pres">
      <dgm:prSet presAssocID="{F6617EBB-8352-4CE7-9443-266E0F6F53CD}" presName="hierChild4" presStyleCnt="0"/>
      <dgm:spPr/>
    </dgm:pt>
    <dgm:pt modelId="{9BFAB65C-69F9-4D1A-A781-164B2E76C7A1}" type="pres">
      <dgm:prSet presAssocID="{F6617EBB-8352-4CE7-9443-266E0F6F53CD}" presName="hierChild5" presStyleCnt="0"/>
      <dgm:spPr/>
    </dgm:pt>
    <dgm:pt modelId="{45757ADE-EC28-4B0D-A77F-971B429EEEA7}" type="pres">
      <dgm:prSet presAssocID="{34EA2C50-41B0-4506-B389-79810D8F89E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8B909DC-2C9C-4B73-91A9-8A84839A3CA0}" type="pres">
      <dgm:prSet presAssocID="{7EC077FD-B8F8-46F6-B208-AB734DB86164}" presName="hierRoot2" presStyleCnt="0">
        <dgm:presLayoutVars>
          <dgm:hierBranch val="init"/>
        </dgm:presLayoutVars>
      </dgm:prSet>
      <dgm:spPr/>
    </dgm:pt>
    <dgm:pt modelId="{199C0DB0-14F5-4D33-B1CE-D24EE35674EF}" type="pres">
      <dgm:prSet presAssocID="{7EC077FD-B8F8-46F6-B208-AB734DB86164}" presName="rootComposite" presStyleCnt="0"/>
      <dgm:spPr/>
    </dgm:pt>
    <dgm:pt modelId="{BF21A398-9970-484C-AD01-0C41D8391478}" type="pres">
      <dgm:prSet presAssocID="{7EC077FD-B8F8-46F6-B208-AB734DB861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AECD8-E3B0-4FC2-9312-D7122AE1FECA}" type="pres">
      <dgm:prSet presAssocID="{7EC077FD-B8F8-46F6-B208-AB734DB86164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291381-C869-4762-A557-AD06BB83C51D}" type="pres">
      <dgm:prSet presAssocID="{7EC077FD-B8F8-46F6-B208-AB734DB86164}" presName="hierChild4" presStyleCnt="0"/>
      <dgm:spPr/>
    </dgm:pt>
    <dgm:pt modelId="{66F886A0-239E-43A0-907B-A891D7B3D165}" type="pres">
      <dgm:prSet presAssocID="{7EC077FD-B8F8-46F6-B208-AB734DB86164}" presName="hierChild5" presStyleCnt="0"/>
      <dgm:spPr/>
    </dgm:pt>
    <dgm:pt modelId="{11070F3E-4C9B-48BF-A074-D3AF968FD666}" type="pres">
      <dgm:prSet presAssocID="{8CFB0033-1DEF-43C6-9206-4C3C3685DBB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20E74B5-592A-4A09-B66C-98B82D1EEE19}" type="pres">
      <dgm:prSet presAssocID="{35E1C8F3-F8B7-4DCE-BE9A-CCB2F10033B0}" presName="hierRoot2" presStyleCnt="0">
        <dgm:presLayoutVars>
          <dgm:hierBranch val="init"/>
        </dgm:presLayoutVars>
      </dgm:prSet>
      <dgm:spPr/>
    </dgm:pt>
    <dgm:pt modelId="{D5C1CD2E-D95C-4D83-AFA8-799E7E855BD7}" type="pres">
      <dgm:prSet presAssocID="{35E1C8F3-F8B7-4DCE-BE9A-CCB2F10033B0}" presName="rootComposite" presStyleCnt="0"/>
      <dgm:spPr/>
    </dgm:pt>
    <dgm:pt modelId="{4EF49DA6-4A70-4E47-9129-0A379ADCC0B9}" type="pres">
      <dgm:prSet presAssocID="{35E1C8F3-F8B7-4DCE-BE9A-CCB2F10033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23C14-792A-4C65-BAA6-5555799A166F}" type="pres">
      <dgm:prSet presAssocID="{35E1C8F3-F8B7-4DCE-BE9A-CCB2F10033B0}" presName="rootConnector" presStyleLbl="node2" presStyleIdx="2" presStyleCnt="3"/>
      <dgm:spPr/>
      <dgm:t>
        <a:bodyPr/>
        <a:lstStyle/>
        <a:p>
          <a:endParaRPr lang="en-US"/>
        </a:p>
      </dgm:t>
    </dgm:pt>
    <dgm:pt modelId="{4EA1BE19-3861-4812-A677-DBB0CE18FE7C}" type="pres">
      <dgm:prSet presAssocID="{35E1C8F3-F8B7-4DCE-BE9A-CCB2F10033B0}" presName="hierChild4" presStyleCnt="0"/>
      <dgm:spPr/>
    </dgm:pt>
    <dgm:pt modelId="{B6B30F06-6392-4CF9-9EB7-335B759920AA}" type="pres">
      <dgm:prSet presAssocID="{35E1C8F3-F8B7-4DCE-BE9A-CCB2F10033B0}" presName="hierChild5" presStyleCnt="0"/>
      <dgm:spPr/>
    </dgm:pt>
    <dgm:pt modelId="{7604308B-64DE-45D1-BD31-DE8B64AF8A8C}" type="pres">
      <dgm:prSet presAssocID="{03B56B8B-DF89-45E5-9086-3CA4673A99FD}" presName="hierChild3" presStyleCnt="0"/>
      <dgm:spPr/>
    </dgm:pt>
  </dgm:ptLst>
  <dgm:cxnLst>
    <dgm:cxn modelId="{7BF55913-C38A-4DD5-B3A2-BFB802B2F506}" type="presOf" srcId="{8CFB0033-1DEF-43C6-9206-4C3C3685DBBF}" destId="{11070F3E-4C9B-48BF-A074-D3AF968FD666}" srcOrd="0" destOrd="0" presId="urn:microsoft.com/office/officeart/2005/8/layout/orgChart1"/>
    <dgm:cxn modelId="{3D431031-0FF9-403C-A1F0-A6D768F2928F}" type="presOf" srcId="{65E1C997-CFB3-4185-B16D-1DDE07C1172C}" destId="{D73C600E-8DD2-4E58-8174-143786B64887}" srcOrd="0" destOrd="0" presId="urn:microsoft.com/office/officeart/2005/8/layout/orgChart1"/>
    <dgm:cxn modelId="{7C476959-2CC1-4982-816D-CA07865EB98E}" type="presOf" srcId="{7EC077FD-B8F8-46F6-B208-AB734DB86164}" destId="{BF21A398-9970-484C-AD01-0C41D8391478}" srcOrd="0" destOrd="0" presId="urn:microsoft.com/office/officeart/2005/8/layout/orgChart1"/>
    <dgm:cxn modelId="{608BD15B-C6F7-48A9-B17F-E67E5CC01127}" srcId="{03B56B8B-DF89-45E5-9086-3CA4673A99FD}" destId="{7EC077FD-B8F8-46F6-B208-AB734DB86164}" srcOrd="1" destOrd="0" parTransId="{34EA2C50-41B0-4506-B389-79810D8F89E3}" sibTransId="{1E591C98-6D21-4CF9-9C3C-128EB21399CF}"/>
    <dgm:cxn modelId="{10ADA543-8434-4734-8780-DFB51C1DD5CA}" type="presOf" srcId="{7EC077FD-B8F8-46F6-B208-AB734DB86164}" destId="{90CAECD8-E3B0-4FC2-9312-D7122AE1FECA}" srcOrd="1" destOrd="0" presId="urn:microsoft.com/office/officeart/2005/8/layout/orgChart1"/>
    <dgm:cxn modelId="{4BB7980F-88B5-4B19-805A-1B3648481980}" type="presOf" srcId="{35E1C8F3-F8B7-4DCE-BE9A-CCB2F10033B0}" destId="{4EF49DA6-4A70-4E47-9129-0A379ADCC0B9}" srcOrd="0" destOrd="0" presId="urn:microsoft.com/office/officeart/2005/8/layout/orgChart1"/>
    <dgm:cxn modelId="{01C767C3-F730-4C06-A6A4-E0A73643F334}" srcId="{65E1C997-CFB3-4185-B16D-1DDE07C1172C}" destId="{03B56B8B-DF89-45E5-9086-3CA4673A99FD}" srcOrd="0" destOrd="0" parTransId="{E6324BE8-2CA3-442F-970A-89BA650E5907}" sibTransId="{F8EEA759-B038-4457-AF3C-83DE818CAAB9}"/>
    <dgm:cxn modelId="{7BB5D8AC-CAE3-4626-B76B-24D7B5A9F208}" type="presOf" srcId="{03B56B8B-DF89-45E5-9086-3CA4673A99FD}" destId="{EE73815D-E2A0-415B-98BC-3EA020CA3531}" srcOrd="0" destOrd="0" presId="urn:microsoft.com/office/officeart/2005/8/layout/orgChart1"/>
    <dgm:cxn modelId="{B8B47268-014F-4A77-AB09-EA2CC57B3DA8}" srcId="{03B56B8B-DF89-45E5-9086-3CA4673A99FD}" destId="{F6617EBB-8352-4CE7-9443-266E0F6F53CD}" srcOrd="0" destOrd="0" parTransId="{B4FDB6DA-4134-415E-841A-F92992FF5B08}" sibTransId="{3E1BA7BF-6B26-441A-94D7-03D5E82E8710}"/>
    <dgm:cxn modelId="{ACBA7A55-8BF0-467F-A497-6EC8451B6B3B}" type="presOf" srcId="{F6617EBB-8352-4CE7-9443-266E0F6F53CD}" destId="{7D6CC217-2B8F-4E71-A501-7E609E5C2CE8}" srcOrd="1" destOrd="0" presId="urn:microsoft.com/office/officeart/2005/8/layout/orgChart1"/>
    <dgm:cxn modelId="{C8879172-29B8-4966-8ACB-CD2D7F4B63C5}" srcId="{03B56B8B-DF89-45E5-9086-3CA4673A99FD}" destId="{35E1C8F3-F8B7-4DCE-BE9A-CCB2F10033B0}" srcOrd="2" destOrd="0" parTransId="{8CFB0033-1DEF-43C6-9206-4C3C3685DBBF}" sibTransId="{24B5974D-59C3-4F76-B8FE-AD3DDE2C7D4C}"/>
    <dgm:cxn modelId="{3FBD7DAF-5403-4C0D-8C41-4EC3DEF8513E}" type="presOf" srcId="{34EA2C50-41B0-4506-B389-79810D8F89E3}" destId="{45757ADE-EC28-4B0D-A77F-971B429EEEA7}" srcOrd="0" destOrd="0" presId="urn:microsoft.com/office/officeart/2005/8/layout/orgChart1"/>
    <dgm:cxn modelId="{581B4C30-B0D3-4F6C-9E92-AB373C22C540}" type="presOf" srcId="{B4FDB6DA-4134-415E-841A-F92992FF5B08}" destId="{E7E1ED3A-CBB2-43EA-9F8D-FAF053964DE6}" srcOrd="0" destOrd="0" presId="urn:microsoft.com/office/officeart/2005/8/layout/orgChart1"/>
    <dgm:cxn modelId="{20CAD00A-E891-4E3A-937C-ED12035FE53B}" type="presOf" srcId="{F6617EBB-8352-4CE7-9443-266E0F6F53CD}" destId="{ABADE398-9235-4CED-A139-EFDE816028F3}" srcOrd="0" destOrd="0" presId="urn:microsoft.com/office/officeart/2005/8/layout/orgChart1"/>
    <dgm:cxn modelId="{81D3EDD9-5459-4185-BDB2-26F35E8C4B28}" type="presOf" srcId="{03B56B8B-DF89-45E5-9086-3CA4673A99FD}" destId="{9217C69C-F003-45EE-9D97-AE3FC6EA6B6E}" srcOrd="1" destOrd="0" presId="urn:microsoft.com/office/officeart/2005/8/layout/orgChart1"/>
    <dgm:cxn modelId="{7F96CA23-AF72-4065-8C35-2E24953942F9}" type="presOf" srcId="{35E1C8F3-F8B7-4DCE-BE9A-CCB2F10033B0}" destId="{92923C14-792A-4C65-BAA6-5555799A166F}" srcOrd="1" destOrd="0" presId="urn:microsoft.com/office/officeart/2005/8/layout/orgChart1"/>
    <dgm:cxn modelId="{C0D460F7-B4A5-4E17-905A-BE88F82570B3}" type="presParOf" srcId="{D73C600E-8DD2-4E58-8174-143786B64887}" destId="{925471EC-0828-4FE1-AEF4-011B729B2A44}" srcOrd="0" destOrd="0" presId="urn:microsoft.com/office/officeart/2005/8/layout/orgChart1"/>
    <dgm:cxn modelId="{873727CB-91F6-45A5-B98F-6D419EB5F8CF}" type="presParOf" srcId="{925471EC-0828-4FE1-AEF4-011B729B2A44}" destId="{F4CF8496-B771-4C44-99A6-67328B1B1378}" srcOrd="0" destOrd="0" presId="urn:microsoft.com/office/officeart/2005/8/layout/orgChart1"/>
    <dgm:cxn modelId="{482BEC0B-4D84-4F34-8DEB-1255550F4C76}" type="presParOf" srcId="{F4CF8496-B771-4C44-99A6-67328B1B1378}" destId="{EE73815D-E2A0-415B-98BC-3EA020CA3531}" srcOrd="0" destOrd="0" presId="urn:microsoft.com/office/officeart/2005/8/layout/orgChart1"/>
    <dgm:cxn modelId="{69E034B0-3F9D-4BA7-BAC8-66F53BEFB8B1}" type="presParOf" srcId="{F4CF8496-B771-4C44-99A6-67328B1B1378}" destId="{9217C69C-F003-45EE-9D97-AE3FC6EA6B6E}" srcOrd="1" destOrd="0" presId="urn:microsoft.com/office/officeart/2005/8/layout/orgChart1"/>
    <dgm:cxn modelId="{DCE2CA9A-6B36-4B78-94D6-CE307FCF0F44}" type="presParOf" srcId="{925471EC-0828-4FE1-AEF4-011B729B2A44}" destId="{32DEE027-8B95-4E2E-B857-8C682AE45161}" srcOrd="1" destOrd="0" presId="urn:microsoft.com/office/officeart/2005/8/layout/orgChart1"/>
    <dgm:cxn modelId="{96361451-C62F-4FF7-A30F-564C2BDA974D}" type="presParOf" srcId="{32DEE027-8B95-4E2E-B857-8C682AE45161}" destId="{E7E1ED3A-CBB2-43EA-9F8D-FAF053964DE6}" srcOrd="0" destOrd="0" presId="urn:microsoft.com/office/officeart/2005/8/layout/orgChart1"/>
    <dgm:cxn modelId="{BADD4035-6038-43EA-985A-11D238561E26}" type="presParOf" srcId="{32DEE027-8B95-4E2E-B857-8C682AE45161}" destId="{88B1146F-A89F-4A05-B489-04199F2DD96A}" srcOrd="1" destOrd="0" presId="urn:microsoft.com/office/officeart/2005/8/layout/orgChart1"/>
    <dgm:cxn modelId="{336A93D3-477F-4D26-AC4C-A66F9858FDD6}" type="presParOf" srcId="{88B1146F-A89F-4A05-B489-04199F2DD96A}" destId="{A3E2F3E1-162D-4BF8-950E-A1E85CA83748}" srcOrd="0" destOrd="0" presId="urn:microsoft.com/office/officeart/2005/8/layout/orgChart1"/>
    <dgm:cxn modelId="{734F3BD6-827F-42EE-97B6-24516167185F}" type="presParOf" srcId="{A3E2F3E1-162D-4BF8-950E-A1E85CA83748}" destId="{ABADE398-9235-4CED-A139-EFDE816028F3}" srcOrd="0" destOrd="0" presId="urn:microsoft.com/office/officeart/2005/8/layout/orgChart1"/>
    <dgm:cxn modelId="{C571686A-C99B-4CA4-8BDC-819C270AB574}" type="presParOf" srcId="{A3E2F3E1-162D-4BF8-950E-A1E85CA83748}" destId="{7D6CC217-2B8F-4E71-A501-7E609E5C2CE8}" srcOrd="1" destOrd="0" presId="urn:microsoft.com/office/officeart/2005/8/layout/orgChart1"/>
    <dgm:cxn modelId="{2DF65D31-A6A6-4D29-93E2-D99685BFE205}" type="presParOf" srcId="{88B1146F-A89F-4A05-B489-04199F2DD96A}" destId="{E0760919-8BEC-4860-8903-57A14F9403D7}" srcOrd="1" destOrd="0" presId="urn:microsoft.com/office/officeart/2005/8/layout/orgChart1"/>
    <dgm:cxn modelId="{6E18E24B-98D3-40C5-9DBA-9B9561AB9C56}" type="presParOf" srcId="{88B1146F-A89F-4A05-B489-04199F2DD96A}" destId="{9BFAB65C-69F9-4D1A-A781-164B2E76C7A1}" srcOrd="2" destOrd="0" presId="urn:microsoft.com/office/officeart/2005/8/layout/orgChart1"/>
    <dgm:cxn modelId="{4860B51E-24AC-4805-B5FF-EB5B5C03F471}" type="presParOf" srcId="{32DEE027-8B95-4E2E-B857-8C682AE45161}" destId="{45757ADE-EC28-4B0D-A77F-971B429EEEA7}" srcOrd="2" destOrd="0" presId="urn:microsoft.com/office/officeart/2005/8/layout/orgChart1"/>
    <dgm:cxn modelId="{77894E39-5F94-4D18-8289-84AB88278FF3}" type="presParOf" srcId="{32DEE027-8B95-4E2E-B857-8C682AE45161}" destId="{48B909DC-2C9C-4B73-91A9-8A84839A3CA0}" srcOrd="3" destOrd="0" presId="urn:microsoft.com/office/officeart/2005/8/layout/orgChart1"/>
    <dgm:cxn modelId="{93DA5E03-F21A-42FF-A97B-4E409A834817}" type="presParOf" srcId="{48B909DC-2C9C-4B73-91A9-8A84839A3CA0}" destId="{199C0DB0-14F5-4D33-B1CE-D24EE35674EF}" srcOrd="0" destOrd="0" presId="urn:microsoft.com/office/officeart/2005/8/layout/orgChart1"/>
    <dgm:cxn modelId="{3D560288-6CB0-4396-9014-C67F4C769753}" type="presParOf" srcId="{199C0DB0-14F5-4D33-B1CE-D24EE35674EF}" destId="{BF21A398-9970-484C-AD01-0C41D8391478}" srcOrd="0" destOrd="0" presId="urn:microsoft.com/office/officeart/2005/8/layout/orgChart1"/>
    <dgm:cxn modelId="{BA7A826E-94A1-4852-B057-EA05C455A2AB}" type="presParOf" srcId="{199C0DB0-14F5-4D33-B1CE-D24EE35674EF}" destId="{90CAECD8-E3B0-4FC2-9312-D7122AE1FECA}" srcOrd="1" destOrd="0" presId="urn:microsoft.com/office/officeart/2005/8/layout/orgChart1"/>
    <dgm:cxn modelId="{0A509B9D-BABF-4C3B-BDB0-EC2E52A8DC6E}" type="presParOf" srcId="{48B909DC-2C9C-4B73-91A9-8A84839A3CA0}" destId="{E8291381-C869-4762-A557-AD06BB83C51D}" srcOrd="1" destOrd="0" presId="urn:microsoft.com/office/officeart/2005/8/layout/orgChart1"/>
    <dgm:cxn modelId="{EC76F654-DD70-4B0B-8002-D030E03C21CE}" type="presParOf" srcId="{48B909DC-2C9C-4B73-91A9-8A84839A3CA0}" destId="{66F886A0-239E-43A0-907B-A891D7B3D165}" srcOrd="2" destOrd="0" presId="urn:microsoft.com/office/officeart/2005/8/layout/orgChart1"/>
    <dgm:cxn modelId="{7F56C8CC-E1E9-4722-8ACF-8518C88B94FE}" type="presParOf" srcId="{32DEE027-8B95-4E2E-B857-8C682AE45161}" destId="{11070F3E-4C9B-48BF-A074-D3AF968FD666}" srcOrd="4" destOrd="0" presId="urn:microsoft.com/office/officeart/2005/8/layout/orgChart1"/>
    <dgm:cxn modelId="{CBC0EB8F-0C0E-4A97-9430-65F9469AB7A4}" type="presParOf" srcId="{32DEE027-8B95-4E2E-B857-8C682AE45161}" destId="{B20E74B5-592A-4A09-B66C-98B82D1EEE19}" srcOrd="5" destOrd="0" presId="urn:microsoft.com/office/officeart/2005/8/layout/orgChart1"/>
    <dgm:cxn modelId="{DF85D485-3307-4A85-8A4A-A9B7048DBDBB}" type="presParOf" srcId="{B20E74B5-592A-4A09-B66C-98B82D1EEE19}" destId="{D5C1CD2E-D95C-4D83-AFA8-799E7E855BD7}" srcOrd="0" destOrd="0" presId="urn:microsoft.com/office/officeart/2005/8/layout/orgChart1"/>
    <dgm:cxn modelId="{4EEDAF0B-B562-441D-AE00-09CFB47D339B}" type="presParOf" srcId="{D5C1CD2E-D95C-4D83-AFA8-799E7E855BD7}" destId="{4EF49DA6-4A70-4E47-9129-0A379ADCC0B9}" srcOrd="0" destOrd="0" presId="urn:microsoft.com/office/officeart/2005/8/layout/orgChart1"/>
    <dgm:cxn modelId="{9D557B0D-914B-49D0-B4B5-70BF687FB5D4}" type="presParOf" srcId="{D5C1CD2E-D95C-4D83-AFA8-799E7E855BD7}" destId="{92923C14-792A-4C65-BAA6-5555799A166F}" srcOrd="1" destOrd="0" presId="urn:microsoft.com/office/officeart/2005/8/layout/orgChart1"/>
    <dgm:cxn modelId="{4F071CE2-5967-465C-85EF-F8430D8DB282}" type="presParOf" srcId="{B20E74B5-592A-4A09-B66C-98B82D1EEE19}" destId="{4EA1BE19-3861-4812-A677-DBB0CE18FE7C}" srcOrd="1" destOrd="0" presId="urn:microsoft.com/office/officeart/2005/8/layout/orgChart1"/>
    <dgm:cxn modelId="{D83CAACD-A1FC-46C4-A65F-3BBD43A4285C}" type="presParOf" srcId="{B20E74B5-592A-4A09-B66C-98B82D1EEE19}" destId="{B6B30F06-6392-4CF9-9EB7-335B759920AA}" srcOrd="2" destOrd="0" presId="urn:microsoft.com/office/officeart/2005/8/layout/orgChart1"/>
    <dgm:cxn modelId="{18C25277-F4DE-4F3B-A761-5F936CA861CE}" type="presParOf" srcId="{925471EC-0828-4FE1-AEF4-011B729B2A44}" destId="{7604308B-64DE-45D1-BD31-DE8B64AF8A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FFB3E-E2A8-4F81-BAFE-4AF9924506D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5C2D1-5750-4395-B424-8BD7D28B9FA5}">
      <dgm:prSet phldrT="[Text]"/>
      <dgm:spPr>
        <a:xfrm>
          <a:off x="724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/ Winter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139191-3B83-4E8C-AC5F-7463209BBF07}" type="parTrans" cxnId="{68FBDADB-321C-4ED8-8B0F-468370B1B6BE}">
      <dgm:prSet/>
      <dgm:spPr/>
      <dgm:t>
        <a:bodyPr/>
        <a:lstStyle/>
        <a:p>
          <a:endParaRPr lang="en-US"/>
        </a:p>
      </dgm:t>
    </dgm:pt>
    <dgm:pt modelId="{25AA59B8-D7CE-40C2-A68F-D6B44C9F84F6}" type="sibTrans" cxnId="{68FBDADB-321C-4ED8-8B0F-468370B1B6BE}">
      <dgm:prSet/>
      <dgm:spPr>
        <a:xfrm>
          <a:off x="1049276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BA7209-EA93-441F-8E5D-7E3A968B49FF}">
      <dgm:prSet phldrT="[Text]"/>
      <dgm:spPr>
        <a:xfrm>
          <a:off x="187216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gm:t>
    </dgm:pt>
    <dgm:pt modelId="{E3B7B039-F792-44CF-9446-FC0CCEABA650}" type="parTrans" cxnId="{0DBE2B59-BB68-4E59-A2BF-91856D3DB3A1}">
      <dgm:prSet/>
      <dgm:spPr/>
      <dgm:t>
        <a:bodyPr/>
        <a:lstStyle/>
        <a:p>
          <a:endParaRPr lang="en-US"/>
        </a:p>
      </dgm:t>
    </dgm:pt>
    <dgm:pt modelId="{71774607-5F9C-4C19-97CF-EEC292A6B267}" type="sibTrans" cxnId="{0DBE2B59-BB68-4E59-A2BF-91856D3DB3A1}">
      <dgm:prSet/>
      <dgm:spPr/>
      <dgm:t>
        <a:bodyPr/>
        <a:lstStyle/>
        <a:p>
          <a:endParaRPr lang="en-US"/>
        </a:p>
      </dgm:t>
    </dgm:pt>
    <dgm:pt modelId="{11C4EC01-7B74-45DC-B043-3B666BC75C78}">
      <dgm:prSet phldrT="[Text]"/>
      <dgm:spPr>
        <a:xfrm>
          <a:off x="1463370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gm:t>
    </dgm:pt>
    <dgm:pt modelId="{EB44AB52-569E-40C8-A04D-8444F81D5EEF}" type="parTrans" cxnId="{5A644764-A5AE-4258-8AA0-2E12F302F84C}">
      <dgm:prSet/>
      <dgm:spPr/>
      <dgm:t>
        <a:bodyPr/>
        <a:lstStyle/>
        <a:p>
          <a:endParaRPr lang="en-US"/>
        </a:p>
      </dgm:t>
    </dgm:pt>
    <dgm:pt modelId="{E73DEC92-F80A-435E-A611-2E1CFF665A3E}" type="sibTrans" cxnId="{5A644764-A5AE-4258-8AA0-2E12F302F84C}">
      <dgm:prSet/>
      <dgm:spPr>
        <a:xfrm>
          <a:off x="2511922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C5DB9F-BDD4-4A19-AF3B-7FB4C4ABB9F4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</dgm:t>
    </dgm:pt>
    <dgm:pt modelId="{B2FABFAC-73F6-4AB3-81D7-3E40109BEBA4}" type="parTrans" cxnId="{18B27ED0-27D7-469E-87BE-C8BD1F900F00}">
      <dgm:prSet/>
      <dgm:spPr/>
      <dgm:t>
        <a:bodyPr/>
        <a:lstStyle/>
        <a:p>
          <a:endParaRPr lang="en-US"/>
        </a:p>
      </dgm:t>
    </dgm:pt>
    <dgm:pt modelId="{3BDB4E41-7793-4758-A2B0-B7D721D8D80F}" type="sibTrans" cxnId="{18B27ED0-27D7-469E-87BE-C8BD1F900F00}">
      <dgm:prSet/>
      <dgm:spPr/>
      <dgm:t>
        <a:bodyPr/>
        <a:lstStyle/>
        <a:p>
          <a:endParaRPr lang="en-US"/>
        </a:p>
      </dgm:t>
    </dgm:pt>
    <dgm:pt modelId="{E62867DE-3A51-488D-8379-A49ABC6414FA}">
      <dgm:prSet phldrT="[Text]"/>
      <dgm:spPr>
        <a:xfrm>
          <a:off x="2926017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gm:t>
    </dgm:pt>
    <dgm:pt modelId="{A9ED312D-07FC-49F5-A17E-97762DF044C3}" type="parTrans" cxnId="{C1D057D0-847C-4D63-B8DA-16BE8993F97A}">
      <dgm:prSet/>
      <dgm:spPr/>
      <dgm:t>
        <a:bodyPr/>
        <a:lstStyle/>
        <a:p>
          <a:endParaRPr lang="en-US"/>
        </a:p>
      </dgm:t>
    </dgm:pt>
    <dgm:pt modelId="{FE9CB84A-1D60-4AEF-B93A-1991BC558030}" type="sibTrans" cxnId="{C1D057D0-847C-4D63-B8DA-16BE8993F97A}">
      <dgm:prSet/>
      <dgm:spPr>
        <a:xfrm>
          <a:off x="3974568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7B70CD-AAF6-4EC8-94A4-E04EADEE9756}">
      <dgm:prSet phldrT="[Text]"/>
      <dgm:spPr>
        <a:xfrm>
          <a:off x="3112509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gm:t>
    </dgm:pt>
    <dgm:pt modelId="{EB44F1FE-668B-4A55-9A3F-3CB85D6D07F6}" type="parTrans" cxnId="{169317FC-02B0-46EA-9F24-658BB0ED76AD}">
      <dgm:prSet/>
      <dgm:spPr/>
      <dgm:t>
        <a:bodyPr/>
        <a:lstStyle/>
        <a:p>
          <a:endParaRPr lang="en-US"/>
        </a:p>
      </dgm:t>
    </dgm:pt>
    <dgm:pt modelId="{DD638486-4D1A-4E52-A362-63C80689AF6E}" type="sibTrans" cxnId="{169317FC-02B0-46EA-9F24-658BB0ED76AD}">
      <dgm:prSet/>
      <dgm:spPr/>
      <dgm:t>
        <a:bodyPr/>
        <a:lstStyle/>
        <a:p>
          <a:endParaRPr lang="en-US"/>
        </a:p>
      </dgm:t>
    </dgm:pt>
    <dgm:pt modelId="{1BBB770F-AA6A-4904-BA38-AE4D555525DF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</dgm:t>
    </dgm:pt>
    <dgm:pt modelId="{87EE9953-D337-4F29-BF3C-D72F7B16C8CC}" type="parTrans" cxnId="{90598C60-3F72-4AE1-8936-EE95F6D0D294}">
      <dgm:prSet/>
      <dgm:spPr/>
      <dgm:t>
        <a:bodyPr/>
        <a:lstStyle/>
        <a:p>
          <a:endParaRPr lang="en-US"/>
        </a:p>
      </dgm:t>
    </dgm:pt>
    <dgm:pt modelId="{40843E7B-8AF8-4AF4-ADF6-DC70817710E2}" type="sibTrans" cxnId="{90598C60-3F72-4AE1-8936-EE95F6D0D294}">
      <dgm:prSet/>
      <dgm:spPr/>
      <dgm:t>
        <a:bodyPr/>
        <a:lstStyle/>
        <a:p>
          <a:endParaRPr lang="en-US"/>
        </a:p>
      </dgm:t>
    </dgm:pt>
    <dgm:pt modelId="{A4630E03-5299-4F7A-973E-918AE0C15DCE}">
      <dgm:prSet phldrT="[Text]"/>
      <dgm:spPr>
        <a:xfrm>
          <a:off x="4388663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gm:t>
    </dgm:pt>
    <dgm:pt modelId="{87963947-D9FA-4173-B82E-028B230F1753}" type="parTrans" cxnId="{CA322748-322E-4EE5-8D65-72DAE77C76D2}">
      <dgm:prSet/>
      <dgm:spPr/>
      <dgm:t>
        <a:bodyPr/>
        <a:lstStyle/>
        <a:p>
          <a:endParaRPr lang="en-US"/>
        </a:p>
      </dgm:t>
    </dgm:pt>
    <dgm:pt modelId="{BFAB5F58-42E1-41DE-B7AA-67201250CEFF}" type="sibTrans" cxnId="{CA322748-322E-4EE5-8D65-72DAE77C76D2}">
      <dgm:prSet/>
      <dgm:spPr/>
      <dgm:t>
        <a:bodyPr/>
        <a:lstStyle/>
        <a:p>
          <a:endParaRPr lang="en-US"/>
        </a:p>
      </dgm:t>
    </dgm:pt>
    <dgm:pt modelId="{48AC2335-809E-4BEF-9F50-6F28E70790D7}">
      <dgm:prSet phldrT="[Text]"/>
      <dgm:spPr>
        <a:xfrm>
          <a:off x="4575155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gm:t>
    </dgm:pt>
    <dgm:pt modelId="{78DF6A95-5F08-402F-8872-1DB4CC27D761}" type="parTrans" cxnId="{689C0434-DE05-428D-86F7-6C6CDE4A9B70}">
      <dgm:prSet/>
      <dgm:spPr/>
      <dgm:t>
        <a:bodyPr/>
        <a:lstStyle/>
        <a:p>
          <a:endParaRPr lang="en-US"/>
        </a:p>
      </dgm:t>
    </dgm:pt>
    <dgm:pt modelId="{D319051E-1D3D-4F35-BE5D-95F0EEC2BC17}" type="sibTrans" cxnId="{689C0434-DE05-428D-86F7-6C6CDE4A9B70}">
      <dgm:prSet/>
      <dgm:spPr/>
      <dgm:t>
        <a:bodyPr/>
        <a:lstStyle/>
        <a:p>
          <a:endParaRPr lang="en-US"/>
        </a:p>
      </dgm:t>
    </dgm:pt>
    <dgm:pt modelId="{31FECEC5-62C9-4D9E-86A7-2D51FB8A93AC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 Training</a:t>
          </a:r>
        </a:p>
      </dgm:t>
    </dgm:pt>
    <dgm:pt modelId="{AE4DDA69-C034-4F68-983F-3CB58ED36F24}" type="parTrans" cxnId="{5E8101E8-64FB-47D4-95BD-B411D359F429}">
      <dgm:prSet/>
      <dgm:spPr/>
      <dgm:t>
        <a:bodyPr/>
        <a:lstStyle/>
        <a:p>
          <a:endParaRPr lang="en-US"/>
        </a:p>
      </dgm:t>
    </dgm:pt>
    <dgm:pt modelId="{19A9ABB1-3470-4BCA-AF01-CF36F328F6EC}" type="sibTrans" cxnId="{5E8101E8-64FB-47D4-95BD-B411D359F429}">
      <dgm:prSet/>
      <dgm:spPr/>
      <dgm:t>
        <a:bodyPr/>
        <a:lstStyle/>
        <a:p>
          <a:endParaRPr lang="en-US"/>
        </a:p>
      </dgm:t>
    </dgm:pt>
    <dgm:pt modelId="{06142339-896B-425A-A9CF-2C65A5F8B578}" type="pres">
      <dgm:prSet presAssocID="{1B8FFB3E-E2A8-4F81-BAFE-4AF992450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42461-A2D5-43DC-AFB5-05D09D27D668}" type="pres">
      <dgm:prSet presAssocID="{6F85C2D1-5750-4395-B424-8BD7D28B9FA5}" presName="composite" presStyleCnt="0"/>
      <dgm:spPr/>
    </dgm:pt>
    <dgm:pt modelId="{F7B74CA6-C271-4436-A77B-CE2120D7348D}" type="pres">
      <dgm:prSet presAssocID="{6F85C2D1-5750-4395-B424-8BD7D28B9FA5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DA3F52-FEF4-42BE-BF8B-E1E6083DE98B}" type="pres">
      <dgm:prSet presAssocID="{6F85C2D1-5750-4395-B424-8BD7D28B9FA5}" presName="parSh" presStyleLbl="node1" presStyleIdx="0" presStyleCnt="4"/>
      <dgm:spPr/>
      <dgm:t>
        <a:bodyPr/>
        <a:lstStyle/>
        <a:p>
          <a:endParaRPr lang="en-US"/>
        </a:p>
      </dgm:t>
    </dgm:pt>
    <dgm:pt modelId="{D5173827-5872-4681-8015-C205554953B5}" type="pres">
      <dgm:prSet presAssocID="{6F85C2D1-5750-4395-B424-8BD7D28B9FA5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C9C854-DC2B-4FE9-BF4A-EBF180FC5C6C}" type="pres">
      <dgm:prSet presAssocID="{25AA59B8-D7CE-40C2-A68F-D6B44C9F84F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53F1E70-BE8D-4BC3-B508-469C36C1720E}" type="pres">
      <dgm:prSet presAssocID="{25AA59B8-D7CE-40C2-A68F-D6B44C9F84F6}" presName="connTx" presStyleLbl="sibTrans2D1" presStyleIdx="0" presStyleCnt="3"/>
      <dgm:spPr/>
      <dgm:t>
        <a:bodyPr/>
        <a:lstStyle/>
        <a:p>
          <a:endParaRPr lang="en-US"/>
        </a:p>
      </dgm:t>
    </dgm:pt>
    <dgm:pt modelId="{1956FDBC-7350-4DE7-9998-94DEBEA9CD33}" type="pres">
      <dgm:prSet presAssocID="{11C4EC01-7B74-45DC-B043-3B666BC75C78}" presName="composite" presStyleCnt="0"/>
      <dgm:spPr/>
    </dgm:pt>
    <dgm:pt modelId="{C81EF91F-2F21-46C9-A2CE-7C60BC19EF00}" type="pres">
      <dgm:prSet presAssocID="{11C4EC01-7B74-45DC-B043-3B666BC75C78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3DA0266-6C9E-4020-8656-B9667CAB668F}" type="pres">
      <dgm:prSet presAssocID="{11C4EC01-7B74-45DC-B043-3B666BC75C78}" presName="parSh" presStyleLbl="node1" presStyleIdx="1" presStyleCnt="4"/>
      <dgm:spPr/>
      <dgm:t>
        <a:bodyPr/>
        <a:lstStyle/>
        <a:p>
          <a:endParaRPr lang="en-US"/>
        </a:p>
      </dgm:t>
    </dgm:pt>
    <dgm:pt modelId="{0EBF45B3-8EFE-45AB-8FF3-FC95CB27AAB9}" type="pres">
      <dgm:prSet presAssocID="{11C4EC01-7B74-45DC-B043-3B666BC75C78}" presName="desTx" presStyleLbl="f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2A9767-338E-4527-937E-560FF0965F0B}" type="pres">
      <dgm:prSet presAssocID="{E73DEC92-F80A-435E-A611-2E1CFF665A3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F5CBB5-3FBD-4FD5-9F1A-A466D1EB8D73}" type="pres">
      <dgm:prSet presAssocID="{E73DEC92-F80A-435E-A611-2E1CFF665A3E}" presName="connTx" presStyleLbl="sibTrans2D1" presStyleIdx="1" presStyleCnt="3"/>
      <dgm:spPr/>
      <dgm:t>
        <a:bodyPr/>
        <a:lstStyle/>
        <a:p>
          <a:endParaRPr lang="en-US"/>
        </a:p>
      </dgm:t>
    </dgm:pt>
    <dgm:pt modelId="{69CD2656-5DBD-4F82-8412-A886DA760580}" type="pres">
      <dgm:prSet presAssocID="{E62867DE-3A51-488D-8379-A49ABC6414FA}" presName="composite" presStyleCnt="0"/>
      <dgm:spPr/>
    </dgm:pt>
    <dgm:pt modelId="{1ED958EA-8C2D-41C8-854E-B471AA52F6A9}" type="pres">
      <dgm:prSet presAssocID="{E62867DE-3A51-488D-8379-A49ABC6414FA}" presName="parTx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154EA53-464D-470F-ABFB-BBA1F7F80FF5}" type="pres">
      <dgm:prSet presAssocID="{E62867DE-3A51-488D-8379-A49ABC6414FA}" presName="parSh" presStyleLbl="node1" presStyleIdx="2" presStyleCnt="4"/>
      <dgm:spPr/>
      <dgm:t>
        <a:bodyPr/>
        <a:lstStyle/>
        <a:p>
          <a:endParaRPr lang="en-US"/>
        </a:p>
      </dgm:t>
    </dgm:pt>
    <dgm:pt modelId="{276E11B5-89CF-482B-A195-A32FCEAED5B9}" type="pres">
      <dgm:prSet presAssocID="{E62867DE-3A51-488D-8379-A49ABC6414FA}" presName="desTx" presStyleLbl="f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4763A6-042E-4540-8D70-9D25D9B762A3}" type="pres">
      <dgm:prSet presAssocID="{FE9CB84A-1D60-4AEF-B93A-1991BC55803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3AE7050-3A94-4463-B026-25C0FDDDBA8A}" type="pres">
      <dgm:prSet presAssocID="{FE9CB84A-1D60-4AEF-B93A-1991BC558030}" presName="connTx" presStyleLbl="sibTrans2D1" presStyleIdx="2" presStyleCnt="3"/>
      <dgm:spPr/>
      <dgm:t>
        <a:bodyPr/>
        <a:lstStyle/>
        <a:p>
          <a:endParaRPr lang="en-US"/>
        </a:p>
      </dgm:t>
    </dgm:pt>
    <dgm:pt modelId="{2797A1F5-97E0-4372-87E3-4347BD618B5D}" type="pres">
      <dgm:prSet presAssocID="{A4630E03-5299-4F7A-973E-918AE0C15DCE}" presName="composite" presStyleCnt="0"/>
      <dgm:spPr/>
    </dgm:pt>
    <dgm:pt modelId="{15496852-7CBC-4F8D-B977-FC2D2F0DFE3D}" type="pres">
      <dgm:prSet presAssocID="{A4630E03-5299-4F7A-973E-918AE0C15DCE}" presName="parTx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F4F75D-0D31-4D76-9594-4CFCE9034D68}" type="pres">
      <dgm:prSet presAssocID="{A4630E03-5299-4F7A-973E-918AE0C15DCE}" presName="parSh" presStyleLbl="node1" presStyleIdx="3" presStyleCnt="4"/>
      <dgm:spPr/>
      <dgm:t>
        <a:bodyPr/>
        <a:lstStyle/>
        <a:p>
          <a:endParaRPr lang="en-US"/>
        </a:p>
      </dgm:t>
    </dgm:pt>
    <dgm:pt modelId="{6705E19C-AF67-41A4-8D7E-160C02F59962}" type="pres">
      <dgm:prSet presAssocID="{A4630E03-5299-4F7A-973E-918AE0C15DCE}" presName="desTx" presStyleLbl="f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117FAE8-4157-417F-A602-FD2BF35D6FC3}" type="presOf" srcId="{44BA7209-EA93-441F-8E5D-7E3A968B49FF}" destId="{D5173827-5872-4681-8015-C205554953B5}" srcOrd="0" destOrd="0" presId="urn:microsoft.com/office/officeart/2005/8/layout/process3"/>
    <dgm:cxn modelId="{12A87562-4846-49D7-8A2F-A5AD03722841}" type="presOf" srcId="{6F85C2D1-5750-4395-B424-8BD7D28B9FA5}" destId="{D5DA3F52-FEF4-42BE-BF8B-E1E6083DE98B}" srcOrd="1" destOrd="0" presId="urn:microsoft.com/office/officeart/2005/8/layout/process3"/>
    <dgm:cxn modelId="{C1D057D0-847C-4D63-B8DA-16BE8993F97A}" srcId="{1B8FFB3E-E2A8-4F81-BAFE-4AF9924506DD}" destId="{E62867DE-3A51-488D-8379-A49ABC6414FA}" srcOrd="2" destOrd="0" parTransId="{A9ED312D-07FC-49F5-A17E-97762DF044C3}" sibTransId="{FE9CB84A-1D60-4AEF-B93A-1991BC558030}"/>
    <dgm:cxn modelId="{58420257-6DA9-4660-8458-10897C1C00CC}" type="presOf" srcId="{1B8FFB3E-E2A8-4F81-BAFE-4AF9924506DD}" destId="{06142339-896B-425A-A9CF-2C65A5F8B578}" srcOrd="0" destOrd="0" presId="urn:microsoft.com/office/officeart/2005/8/layout/process3"/>
    <dgm:cxn modelId="{5E8101E8-64FB-47D4-95BD-B411D359F429}" srcId="{11C4EC01-7B74-45DC-B043-3B666BC75C78}" destId="{31FECEC5-62C9-4D9E-86A7-2D51FB8A93AC}" srcOrd="2" destOrd="0" parTransId="{AE4DDA69-C034-4F68-983F-3CB58ED36F24}" sibTransId="{19A9ABB1-3470-4BCA-AF01-CF36F328F6EC}"/>
    <dgm:cxn modelId="{5A644764-A5AE-4258-8AA0-2E12F302F84C}" srcId="{1B8FFB3E-E2A8-4F81-BAFE-4AF9924506DD}" destId="{11C4EC01-7B74-45DC-B043-3B666BC75C78}" srcOrd="1" destOrd="0" parTransId="{EB44AB52-569E-40C8-A04D-8444F81D5EEF}" sibTransId="{E73DEC92-F80A-435E-A611-2E1CFF665A3E}"/>
    <dgm:cxn modelId="{FD752A98-8DC5-498A-A342-B328031674AA}" type="presOf" srcId="{11C4EC01-7B74-45DC-B043-3B666BC75C78}" destId="{C81EF91F-2F21-46C9-A2CE-7C60BC19EF00}" srcOrd="0" destOrd="0" presId="urn:microsoft.com/office/officeart/2005/8/layout/process3"/>
    <dgm:cxn modelId="{D8BE89C5-0049-4498-98B1-1938339140D2}" type="presOf" srcId="{1BBB770F-AA6A-4904-BA38-AE4D555525DF}" destId="{0EBF45B3-8EFE-45AB-8FF3-FC95CB27AAB9}" srcOrd="0" destOrd="1" presId="urn:microsoft.com/office/officeart/2005/8/layout/process3"/>
    <dgm:cxn modelId="{C39F37CE-3060-42D5-99B9-AF030EB2D431}" type="presOf" srcId="{A4630E03-5299-4F7A-973E-918AE0C15DCE}" destId="{74F4F75D-0D31-4D76-9594-4CFCE9034D68}" srcOrd="1" destOrd="0" presId="urn:microsoft.com/office/officeart/2005/8/layout/process3"/>
    <dgm:cxn modelId="{51D5C57E-803C-43BD-98E8-677D3533006C}" type="presOf" srcId="{FE9CB84A-1D60-4AEF-B93A-1991BC558030}" destId="{D94763A6-042E-4540-8D70-9D25D9B762A3}" srcOrd="0" destOrd="0" presId="urn:microsoft.com/office/officeart/2005/8/layout/process3"/>
    <dgm:cxn modelId="{53259032-2D55-4B01-B70C-103336FAF89C}" type="presOf" srcId="{6F85C2D1-5750-4395-B424-8BD7D28B9FA5}" destId="{F7B74CA6-C271-4436-A77B-CE2120D7348D}" srcOrd="0" destOrd="0" presId="urn:microsoft.com/office/officeart/2005/8/layout/process3"/>
    <dgm:cxn modelId="{2DDE7017-64AE-4E46-8D9F-5E8108A3B058}" type="presOf" srcId="{E62867DE-3A51-488D-8379-A49ABC6414FA}" destId="{1154EA53-464D-470F-ABFB-BBA1F7F80FF5}" srcOrd="1" destOrd="0" presId="urn:microsoft.com/office/officeart/2005/8/layout/process3"/>
    <dgm:cxn modelId="{4320F304-0D74-4764-9046-05834A0E68BB}" type="presOf" srcId="{FE9CB84A-1D60-4AEF-B93A-1991BC558030}" destId="{C3AE7050-3A94-4463-B026-25C0FDDDBA8A}" srcOrd="1" destOrd="0" presId="urn:microsoft.com/office/officeart/2005/8/layout/process3"/>
    <dgm:cxn modelId="{E5C059E8-ACFB-4D74-9868-15B6E0AE0B6D}" type="presOf" srcId="{48AC2335-809E-4BEF-9F50-6F28E70790D7}" destId="{6705E19C-AF67-41A4-8D7E-160C02F59962}" srcOrd="0" destOrd="0" presId="urn:microsoft.com/office/officeart/2005/8/layout/process3"/>
    <dgm:cxn modelId="{18B27ED0-27D7-469E-87BE-C8BD1F900F00}" srcId="{11C4EC01-7B74-45DC-B043-3B666BC75C78}" destId="{2EC5DB9F-BDD4-4A19-AF3B-7FB4C4ABB9F4}" srcOrd="0" destOrd="0" parTransId="{B2FABFAC-73F6-4AB3-81D7-3E40109BEBA4}" sibTransId="{3BDB4E41-7793-4758-A2B0-B7D721D8D80F}"/>
    <dgm:cxn modelId="{18DD51AB-6B6B-44E5-AE2B-17D296EFEC07}" type="presOf" srcId="{E62867DE-3A51-488D-8379-A49ABC6414FA}" destId="{1ED958EA-8C2D-41C8-854E-B471AA52F6A9}" srcOrd="0" destOrd="0" presId="urn:microsoft.com/office/officeart/2005/8/layout/process3"/>
    <dgm:cxn modelId="{1288D738-1C52-4D8E-93B8-471BFFAE6300}" type="presOf" srcId="{A4630E03-5299-4F7A-973E-918AE0C15DCE}" destId="{15496852-7CBC-4F8D-B977-FC2D2F0DFE3D}" srcOrd="0" destOrd="0" presId="urn:microsoft.com/office/officeart/2005/8/layout/process3"/>
    <dgm:cxn modelId="{90598C60-3F72-4AE1-8936-EE95F6D0D294}" srcId="{11C4EC01-7B74-45DC-B043-3B666BC75C78}" destId="{1BBB770F-AA6A-4904-BA38-AE4D555525DF}" srcOrd="1" destOrd="0" parTransId="{87EE9953-D337-4F29-BF3C-D72F7B16C8CC}" sibTransId="{40843E7B-8AF8-4AF4-ADF6-DC70817710E2}"/>
    <dgm:cxn modelId="{FF8BC050-D525-4179-B608-2B8243CCBCD6}" type="presOf" srcId="{31FECEC5-62C9-4D9E-86A7-2D51FB8A93AC}" destId="{0EBF45B3-8EFE-45AB-8FF3-FC95CB27AAB9}" srcOrd="0" destOrd="2" presId="urn:microsoft.com/office/officeart/2005/8/layout/process3"/>
    <dgm:cxn modelId="{A5061ACA-FE7D-4358-967B-FC4B614056F0}" type="presOf" srcId="{11C4EC01-7B74-45DC-B043-3B666BC75C78}" destId="{03DA0266-6C9E-4020-8656-B9667CAB668F}" srcOrd="1" destOrd="0" presId="urn:microsoft.com/office/officeart/2005/8/layout/process3"/>
    <dgm:cxn modelId="{F9C2C1DF-2312-4919-AA0B-8A91DEFFC284}" type="presOf" srcId="{2EC5DB9F-BDD4-4A19-AF3B-7FB4C4ABB9F4}" destId="{0EBF45B3-8EFE-45AB-8FF3-FC95CB27AAB9}" srcOrd="0" destOrd="0" presId="urn:microsoft.com/office/officeart/2005/8/layout/process3"/>
    <dgm:cxn modelId="{169317FC-02B0-46EA-9F24-658BB0ED76AD}" srcId="{E62867DE-3A51-488D-8379-A49ABC6414FA}" destId="{D87B70CD-AAF6-4EC8-94A4-E04EADEE9756}" srcOrd="0" destOrd="0" parTransId="{EB44F1FE-668B-4A55-9A3F-3CB85D6D07F6}" sibTransId="{DD638486-4D1A-4E52-A362-63C80689AF6E}"/>
    <dgm:cxn modelId="{68FBDADB-321C-4ED8-8B0F-468370B1B6BE}" srcId="{1B8FFB3E-E2A8-4F81-BAFE-4AF9924506DD}" destId="{6F85C2D1-5750-4395-B424-8BD7D28B9FA5}" srcOrd="0" destOrd="0" parTransId="{69139191-3B83-4E8C-AC5F-7463209BBF07}" sibTransId="{25AA59B8-D7CE-40C2-A68F-D6B44C9F84F6}"/>
    <dgm:cxn modelId="{F708D2AA-8540-42AA-BD68-1820D3126A15}" type="presOf" srcId="{25AA59B8-D7CE-40C2-A68F-D6B44C9F84F6}" destId="{F53F1E70-BE8D-4BC3-B508-469C36C1720E}" srcOrd="1" destOrd="0" presId="urn:microsoft.com/office/officeart/2005/8/layout/process3"/>
    <dgm:cxn modelId="{689C0434-DE05-428D-86F7-6C6CDE4A9B70}" srcId="{A4630E03-5299-4F7A-973E-918AE0C15DCE}" destId="{48AC2335-809E-4BEF-9F50-6F28E70790D7}" srcOrd="0" destOrd="0" parTransId="{78DF6A95-5F08-402F-8872-1DB4CC27D761}" sibTransId="{D319051E-1D3D-4F35-BE5D-95F0EEC2BC17}"/>
    <dgm:cxn modelId="{6194616B-A16F-4B52-A40F-42659D225433}" type="presOf" srcId="{D87B70CD-AAF6-4EC8-94A4-E04EADEE9756}" destId="{276E11B5-89CF-482B-A195-A32FCEAED5B9}" srcOrd="0" destOrd="0" presId="urn:microsoft.com/office/officeart/2005/8/layout/process3"/>
    <dgm:cxn modelId="{E83B21C4-687D-4BBD-A75B-E9435E433F02}" type="presOf" srcId="{25AA59B8-D7CE-40C2-A68F-D6B44C9F84F6}" destId="{71C9C854-DC2B-4FE9-BF4A-EBF180FC5C6C}" srcOrd="0" destOrd="0" presId="urn:microsoft.com/office/officeart/2005/8/layout/process3"/>
    <dgm:cxn modelId="{CA322748-322E-4EE5-8D65-72DAE77C76D2}" srcId="{1B8FFB3E-E2A8-4F81-BAFE-4AF9924506DD}" destId="{A4630E03-5299-4F7A-973E-918AE0C15DCE}" srcOrd="3" destOrd="0" parTransId="{87963947-D9FA-4173-B82E-028B230F1753}" sibTransId="{BFAB5F58-42E1-41DE-B7AA-67201250CEFF}"/>
    <dgm:cxn modelId="{EC3FA831-9F1C-4118-8BCB-D81A7E31A41E}" type="presOf" srcId="{E73DEC92-F80A-435E-A611-2E1CFF665A3E}" destId="{00F5CBB5-3FBD-4FD5-9F1A-A466D1EB8D73}" srcOrd="1" destOrd="0" presId="urn:microsoft.com/office/officeart/2005/8/layout/process3"/>
    <dgm:cxn modelId="{0DBE2B59-BB68-4E59-A2BF-91856D3DB3A1}" srcId="{6F85C2D1-5750-4395-B424-8BD7D28B9FA5}" destId="{44BA7209-EA93-441F-8E5D-7E3A968B49FF}" srcOrd="0" destOrd="0" parTransId="{E3B7B039-F792-44CF-9446-FC0CCEABA650}" sibTransId="{71774607-5F9C-4C19-97CF-EEC292A6B267}"/>
    <dgm:cxn modelId="{4E2BF04E-97DA-4276-BC80-3698281092FA}" type="presOf" srcId="{E73DEC92-F80A-435E-A611-2E1CFF665A3E}" destId="{BC2A9767-338E-4527-937E-560FF0965F0B}" srcOrd="0" destOrd="0" presId="urn:microsoft.com/office/officeart/2005/8/layout/process3"/>
    <dgm:cxn modelId="{2990651B-9305-4867-B6BD-364443F1BF86}" type="presParOf" srcId="{06142339-896B-425A-A9CF-2C65A5F8B578}" destId="{81842461-A2D5-43DC-AFB5-05D09D27D668}" srcOrd="0" destOrd="0" presId="urn:microsoft.com/office/officeart/2005/8/layout/process3"/>
    <dgm:cxn modelId="{521ADF38-C66F-4830-A268-73B5F2A89E92}" type="presParOf" srcId="{81842461-A2D5-43DC-AFB5-05D09D27D668}" destId="{F7B74CA6-C271-4436-A77B-CE2120D7348D}" srcOrd="0" destOrd="0" presId="urn:microsoft.com/office/officeart/2005/8/layout/process3"/>
    <dgm:cxn modelId="{0819FB4A-D10F-4FDD-9EDC-53CA1B15A282}" type="presParOf" srcId="{81842461-A2D5-43DC-AFB5-05D09D27D668}" destId="{D5DA3F52-FEF4-42BE-BF8B-E1E6083DE98B}" srcOrd="1" destOrd="0" presId="urn:microsoft.com/office/officeart/2005/8/layout/process3"/>
    <dgm:cxn modelId="{BE247FAD-0A12-4EF9-BE9E-D37342E22A5D}" type="presParOf" srcId="{81842461-A2D5-43DC-AFB5-05D09D27D668}" destId="{D5173827-5872-4681-8015-C205554953B5}" srcOrd="2" destOrd="0" presId="urn:microsoft.com/office/officeart/2005/8/layout/process3"/>
    <dgm:cxn modelId="{8F58D7C8-C6DD-4ACB-8653-205546D1EC8A}" type="presParOf" srcId="{06142339-896B-425A-A9CF-2C65A5F8B578}" destId="{71C9C854-DC2B-4FE9-BF4A-EBF180FC5C6C}" srcOrd="1" destOrd="0" presId="urn:microsoft.com/office/officeart/2005/8/layout/process3"/>
    <dgm:cxn modelId="{96BCC763-68EB-4A35-B4AD-F4C436D81C31}" type="presParOf" srcId="{71C9C854-DC2B-4FE9-BF4A-EBF180FC5C6C}" destId="{F53F1E70-BE8D-4BC3-B508-469C36C1720E}" srcOrd="0" destOrd="0" presId="urn:microsoft.com/office/officeart/2005/8/layout/process3"/>
    <dgm:cxn modelId="{14A68210-5D79-4AF7-9910-CDDB5DB60D52}" type="presParOf" srcId="{06142339-896B-425A-A9CF-2C65A5F8B578}" destId="{1956FDBC-7350-4DE7-9998-94DEBEA9CD33}" srcOrd="2" destOrd="0" presId="urn:microsoft.com/office/officeart/2005/8/layout/process3"/>
    <dgm:cxn modelId="{6EEA2D48-CD4D-4DAD-AB4E-E188D63E0B3F}" type="presParOf" srcId="{1956FDBC-7350-4DE7-9998-94DEBEA9CD33}" destId="{C81EF91F-2F21-46C9-A2CE-7C60BC19EF00}" srcOrd="0" destOrd="0" presId="urn:microsoft.com/office/officeart/2005/8/layout/process3"/>
    <dgm:cxn modelId="{9E966871-CF63-4633-A9DE-96FBC8B1734A}" type="presParOf" srcId="{1956FDBC-7350-4DE7-9998-94DEBEA9CD33}" destId="{03DA0266-6C9E-4020-8656-B9667CAB668F}" srcOrd="1" destOrd="0" presId="urn:microsoft.com/office/officeart/2005/8/layout/process3"/>
    <dgm:cxn modelId="{ED9C36A9-E62C-4F36-A521-82119E0D9C87}" type="presParOf" srcId="{1956FDBC-7350-4DE7-9998-94DEBEA9CD33}" destId="{0EBF45B3-8EFE-45AB-8FF3-FC95CB27AAB9}" srcOrd="2" destOrd="0" presId="urn:microsoft.com/office/officeart/2005/8/layout/process3"/>
    <dgm:cxn modelId="{23CAC038-824A-44DB-A627-06E2739510F0}" type="presParOf" srcId="{06142339-896B-425A-A9CF-2C65A5F8B578}" destId="{BC2A9767-338E-4527-937E-560FF0965F0B}" srcOrd="3" destOrd="0" presId="urn:microsoft.com/office/officeart/2005/8/layout/process3"/>
    <dgm:cxn modelId="{421158D5-C49A-44CD-A486-7B78B950C325}" type="presParOf" srcId="{BC2A9767-338E-4527-937E-560FF0965F0B}" destId="{00F5CBB5-3FBD-4FD5-9F1A-A466D1EB8D73}" srcOrd="0" destOrd="0" presId="urn:microsoft.com/office/officeart/2005/8/layout/process3"/>
    <dgm:cxn modelId="{AECBD07E-B9FF-4F20-AF56-F993A2998DCD}" type="presParOf" srcId="{06142339-896B-425A-A9CF-2C65A5F8B578}" destId="{69CD2656-5DBD-4F82-8412-A886DA760580}" srcOrd="4" destOrd="0" presId="urn:microsoft.com/office/officeart/2005/8/layout/process3"/>
    <dgm:cxn modelId="{E5E8AC2F-6129-434A-96DB-4DDA4B60E01B}" type="presParOf" srcId="{69CD2656-5DBD-4F82-8412-A886DA760580}" destId="{1ED958EA-8C2D-41C8-854E-B471AA52F6A9}" srcOrd="0" destOrd="0" presId="urn:microsoft.com/office/officeart/2005/8/layout/process3"/>
    <dgm:cxn modelId="{7D89B8E0-6837-4291-AC9F-227DF2B3C52F}" type="presParOf" srcId="{69CD2656-5DBD-4F82-8412-A886DA760580}" destId="{1154EA53-464D-470F-ABFB-BBA1F7F80FF5}" srcOrd="1" destOrd="0" presId="urn:microsoft.com/office/officeart/2005/8/layout/process3"/>
    <dgm:cxn modelId="{B04E4054-26BD-489F-B5BC-9ED6A51CB38A}" type="presParOf" srcId="{69CD2656-5DBD-4F82-8412-A886DA760580}" destId="{276E11B5-89CF-482B-A195-A32FCEAED5B9}" srcOrd="2" destOrd="0" presId="urn:microsoft.com/office/officeart/2005/8/layout/process3"/>
    <dgm:cxn modelId="{E3DB448F-F143-47A5-966C-7389D78B2383}" type="presParOf" srcId="{06142339-896B-425A-A9CF-2C65A5F8B578}" destId="{D94763A6-042E-4540-8D70-9D25D9B762A3}" srcOrd="5" destOrd="0" presId="urn:microsoft.com/office/officeart/2005/8/layout/process3"/>
    <dgm:cxn modelId="{546F55F0-C4D0-428B-B026-D8774938DED9}" type="presParOf" srcId="{D94763A6-042E-4540-8D70-9D25D9B762A3}" destId="{C3AE7050-3A94-4463-B026-25C0FDDDBA8A}" srcOrd="0" destOrd="0" presId="urn:microsoft.com/office/officeart/2005/8/layout/process3"/>
    <dgm:cxn modelId="{66A25F26-FA68-4A3B-8655-9713AF48D39C}" type="presParOf" srcId="{06142339-896B-425A-A9CF-2C65A5F8B578}" destId="{2797A1F5-97E0-4372-87E3-4347BD618B5D}" srcOrd="6" destOrd="0" presId="urn:microsoft.com/office/officeart/2005/8/layout/process3"/>
    <dgm:cxn modelId="{39E07525-E2EB-4F6F-B8BE-5CDFD789D508}" type="presParOf" srcId="{2797A1F5-97E0-4372-87E3-4347BD618B5D}" destId="{15496852-7CBC-4F8D-B977-FC2D2F0DFE3D}" srcOrd="0" destOrd="0" presId="urn:microsoft.com/office/officeart/2005/8/layout/process3"/>
    <dgm:cxn modelId="{BF2044C4-DF93-464B-A056-EC7E215AA24E}" type="presParOf" srcId="{2797A1F5-97E0-4372-87E3-4347BD618B5D}" destId="{74F4F75D-0D31-4D76-9594-4CFCE9034D68}" srcOrd="1" destOrd="0" presId="urn:microsoft.com/office/officeart/2005/8/layout/process3"/>
    <dgm:cxn modelId="{FD3F2D5C-E26F-4D67-A04C-E82FAF7D6D3E}" type="presParOf" srcId="{2797A1F5-97E0-4372-87E3-4347BD618B5D}" destId="{6705E19C-AF67-41A4-8D7E-160C02F599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70F3E-4C9B-48BF-A074-D3AF968FD666}">
      <dsp:nvSpPr>
        <dsp:cNvPr id="0" name=""/>
        <dsp:cNvSpPr/>
      </dsp:nvSpPr>
      <dsp:spPr>
        <a:xfrm>
          <a:off x="4056062" y="1809170"/>
          <a:ext cx="2869693" cy="49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23"/>
              </a:lnTo>
              <a:lnTo>
                <a:pt x="2869693" y="249023"/>
              </a:lnTo>
              <a:lnTo>
                <a:pt x="2869693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7ADE-EC28-4B0D-A77F-971B429EEEA7}">
      <dsp:nvSpPr>
        <dsp:cNvPr id="0" name=""/>
        <dsp:cNvSpPr/>
      </dsp:nvSpPr>
      <dsp:spPr>
        <a:xfrm>
          <a:off x="4010342" y="1809170"/>
          <a:ext cx="91440" cy="498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1ED3A-CBB2-43EA-9F8D-FAF053964DE6}">
      <dsp:nvSpPr>
        <dsp:cNvPr id="0" name=""/>
        <dsp:cNvSpPr/>
      </dsp:nvSpPr>
      <dsp:spPr>
        <a:xfrm>
          <a:off x="1186368" y="1809170"/>
          <a:ext cx="2869693" cy="498046"/>
        </a:xfrm>
        <a:custGeom>
          <a:avLst/>
          <a:gdLst/>
          <a:ahLst/>
          <a:cxnLst/>
          <a:rect l="0" t="0" r="0" b="0"/>
          <a:pathLst>
            <a:path>
              <a:moveTo>
                <a:pt x="2869693" y="0"/>
              </a:moveTo>
              <a:lnTo>
                <a:pt x="2869693" y="249023"/>
              </a:lnTo>
              <a:lnTo>
                <a:pt x="0" y="249023"/>
              </a:lnTo>
              <a:lnTo>
                <a:pt x="0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3815D-E2A0-415B-98BC-3EA020CA3531}">
      <dsp:nvSpPr>
        <dsp:cNvPr id="0" name=""/>
        <dsp:cNvSpPr/>
      </dsp:nvSpPr>
      <dsp:spPr>
        <a:xfrm>
          <a:off x="2870238" y="62334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“</a:t>
          </a:r>
          <a:r>
            <a:rPr lang="en-US" sz="3200" kern="1200" dirty="0" err="1" smtClean="0"/>
            <a:t>PaRC</a:t>
          </a:r>
          <a:r>
            <a:rPr lang="en-US" sz="3200" kern="1200" dirty="0" smtClean="0"/>
            <a:t>”</a:t>
          </a:r>
          <a:endParaRPr lang="en-US" sz="3200" kern="1200" dirty="0"/>
        </a:p>
      </dsp:txBody>
      <dsp:txXfrm>
        <a:off x="2870238" y="623346"/>
        <a:ext cx="2371647" cy="1185823"/>
      </dsp:txXfrm>
    </dsp:sp>
    <dsp:sp modelId="{ABADE398-9235-4CED-A139-EFDE816028F3}">
      <dsp:nvSpPr>
        <dsp:cNvPr id="0" name=""/>
        <dsp:cNvSpPr/>
      </dsp:nvSpPr>
      <dsp:spPr>
        <a:xfrm>
          <a:off x="544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Equity/Ed</a:t>
          </a:r>
          <a:endParaRPr lang="en-US" sz="3200" kern="1200" dirty="0"/>
        </a:p>
      </dsp:txBody>
      <dsp:txXfrm>
        <a:off x="544" y="2307216"/>
        <a:ext cx="2371647" cy="1185823"/>
      </dsp:txXfrm>
    </dsp:sp>
    <dsp:sp modelId="{BF21A398-9970-484C-AD01-0C41D8391478}">
      <dsp:nvSpPr>
        <dsp:cNvPr id="0" name=""/>
        <dsp:cNvSpPr/>
      </dsp:nvSpPr>
      <dsp:spPr>
        <a:xfrm>
          <a:off x="2870238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Community</a:t>
          </a:r>
          <a:endParaRPr lang="en-US" sz="3200" kern="1200" dirty="0"/>
        </a:p>
      </dsp:txBody>
      <dsp:txXfrm>
        <a:off x="2870238" y="2307216"/>
        <a:ext cx="2371647" cy="1185823"/>
      </dsp:txXfrm>
    </dsp:sp>
    <dsp:sp modelId="{4EF49DA6-4A70-4E47-9129-0A379ADCC0B9}">
      <dsp:nvSpPr>
        <dsp:cNvPr id="0" name=""/>
        <dsp:cNvSpPr/>
      </dsp:nvSpPr>
      <dsp:spPr>
        <a:xfrm>
          <a:off x="5739932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Resources</a:t>
          </a:r>
          <a:endParaRPr lang="en-US" sz="3200" kern="1200" dirty="0"/>
        </a:p>
      </dsp:txBody>
      <dsp:txXfrm>
        <a:off x="5739932" y="2307216"/>
        <a:ext cx="2371647" cy="118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A3F52-FEF4-42BE-BF8B-E1E6083DE98B}">
      <dsp:nvSpPr>
        <dsp:cNvPr id="0" name=""/>
        <dsp:cNvSpPr/>
      </dsp:nvSpPr>
      <dsp:spPr>
        <a:xfrm>
          <a:off x="1071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/ Winter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724" y="1039784"/>
        <a:ext cx="1320977" cy="406694"/>
      </dsp:txXfrm>
    </dsp:sp>
    <dsp:sp modelId="{D5173827-5872-4681-8015-C205554953B5}">
      <dsp:nvSpPr>
        <dsp:cNvPr id="0" name=""/>
        <dsp:cNvSpPr/>
      </dsp:nvSpPr>
      <dsp:spPr>
        <a:xfrm>
          <a:off x="276816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sp:txBody>
      <dsp:txXfrm>
        <a:off x="316247" y="1498562"/>
        <a:ext cx="1267421" cy="1551263"/>
      </dsp:txXfrm>
    </dsp:sp>
    <dsp:sp modelId="{71C9C854-DC2B-4FE9-BF4A-EBF180FC5C6C}">
      <dsp:nvSpPr>
        <dsp:cNvPr id="0" name=""/>
        <dsp:cNvSpPr/>
      </dsp:nvSpPr>
      <dsp:spPr>
        <a:xfrm>
          <a:off x="1551447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51447" y="1142575"/>
        <a:ext cx="332119" cy="201111"/>
      </dsp:txXfrm>
    </dsp:sp>
    <dsp:sp modelId="{03DA0266-6C9E-4020-8656-B9667CAB668F}">
      <dsp:nvSpPr>
        <dsp:cNvPr id="0" name=""/>
        <dsp:cNvSpPr/>
      </dsp:nvSpPr>
      <dsp:spPr>
        <a:xfrm>
          <a:off x="2163722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sp:txBody>
      <dsp:txXfrm>
        <a:off x="2176375" y="1039784"/>
        <a:ext cx="1320977" cy="406694"/>
      </dsp:txXfrm>
    </dsp:sp>
    <dsp:sp modelId="{0EBF45B3-8EFE-45AB-8FF3-FC95CB27AAB9}">
      <dsp:nvSpPr>
        <dsp:cNvPr id="0" name=""/>
        <dsp:cNvSpPr/>
      </dsp:nvSpPr>
      <dsp:spPr>
        <a:xfrm>
          <a:off x="2439467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 Training</a:t>
          </a:r>
        </a:p>
      </dsp:txBody>
      <dsp:txXfrm>
        <a:off x="2478898" y="1498562"/>
        <a:ext cx="1267421" cy="1551263"/>
      </dsp:txXfrm>
    </dsp:sp>
    <dsp:sp modelId="{BC2A9767-338E-4527-937E-560FF0965F0B}">
      <dsp:nvSpPr>
        <dsp:cNvPr id="0" name=""/>
        <dsp:cNvSpPr/>
      </dsp:nvSpPr>
      <dsp:spPr>
        <a:xfrm>
          <a:off x="3714098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14098" y="1142575"/>
        <a:ext cx="332119" cy="201111"/>
      </dsp:txXfrm>
    </dsp:sp>
    <dsp:sp modelId="{1154EA53-464D-470F-ABFB-BBA1F7F80FF5}">
      <dsp:nvSpPr>
        <dsp:cNvPr id="0" name=""/>
        <dsp:cNvSpPr/>
      </dsp:nvSpPr>
      <dsp:spPr>
        <a:xfrm>
          <a:off x="4326373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sp:txBody>
      <dsp:txXfrm>
        <a:off x="4339026" y="1039784"/>
        <a:ext cx="1320977" cy="406694"/>
      </dsp:txXfrm>
    </dsp:sp>
    <dsp:sp modelId="{276E11B5-89CF-482B-A195-A32FCEAED5B9}">
      <dsp:nvSpPr>
        <dsp:cNvPr id="0" name=""/>
        <dsp:cNvSpPr/>
      </dsp:nvSpPr>
      <dsp:spPr>
        <a:xfrm>
          <a:off x="4602118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sp:txBody>
      <dsp:txXfrm>
        <a:off x="4641549" y="1498562"/>
        <a:ext cx="1267421" cy="1551263"/>
      </dsp:txXfrm>
    </dsp:sp>
    <dsp:sp modelId="{D94763A6-042E-4540-8D70-9D25D9B762A3}">
      <dsp:nvSpPr>
        <dsp:cNvPr id="0" name=""/>
        <dsp:cNvSpPr/>
      </dsp:nvSpPr>
      <dsp:spPr>
        <a:xfrm>
          <a:off x="5876749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76749" y="1142575"/>
        <a:ext cx="332119" cy="201111"/>
      </dsp:txXfrm>
    </dsp:sp>
    <dsp:sp modelId="{74F4F75D-0D31-4D76-9594-4CFCE9034D68}">
      <dsp:nvSpPr>
        <dsp:cNvPr id="0" name=""/>
        <dsp:cNvSpPr/>
      </dsp:nvSpPr>
      <dsp:spPr>
        <a:xfrm>
          <a:off x="6489024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sp:txBody>
      <dsp:txXfrm>
        <a:off x="6501677" y="1039784"/>
        <a:ext cx="1320977" cy="406694"/>
      </dsp:txXfrm>
    </dsp:sp>
    <dsp:sp modelId="{6705E19C-AF67-41A4-8D7E-160C02F59962}">
      <dsp:nvSpPr>
        <dsp:cNvPr id="0" name=""/>
        <dsp:cNvSpPr/>
      </dsp:nvSpPr>
      <dsp:spPr>
        <a:xfrm>
          <a:off x="6764769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sp:txBody>
      <dsp:txXfrm>
        <a:off x="6804200" y="1498562"/>
        <a:ext cx="1267421" cy="155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0AEE1-1FBE-4B86-8B47-0E0765CD4D2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BAB4-4C61-4AF7-90B7-7B1DA221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1505117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Foothill College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Governance Redesign Update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3358195"/>
            <a:ext cx="8088058" cy="2281954"/>
          </a:xfrm>
        </p:spPr>
        <p:txBody>
          <a:bodyPr>
            <a:normAutofit/>
          </a:bodyPr>
          <a:lstStyle/>
          <a:p>
            <a:r>
              <a:rPr lang="en-US" dirty="0" smtClean="0"/>
              <a:t>February 21, 2018</a:t>
            </a:r>
          </a:p>
          <a:p>
            <a:r>
              <a:rPr lang="en-US" dirty="0" err="1" smtClean="0"/>
              <a:t>PaRC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Redesign </a:t>
            </a:r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4406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9979" y="2128205"/>
            <a:ext cx="226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PaRC</a:t>
            </a:r>
            <a:r>
              <a:rPr lang="en-US" dirty="0" smtClean="0"/>
              <a:t> Feb 21 and March 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6026" y="5460608"/>
            <a:ext cx="25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Governance Town Hall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Strategic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/>
              <a:t>and implement a review to restructure governance as identified in </a:t>
            </a:r>
            <a:r>
              <a:rPr lang="en-US" dirty="0" smtClean="0"/>
              <a:t>Quality Focused </a:t>
            </a:r>
            <a:r>
              <a:rPr lang="en-US" dirty="0"/>
              <a:t>Essay.</a:t>
            </a:r>
          </a:p>
        </p:txBody>
      </p:sp>
    </p:spTree>
    <p:extLst>
      <p:ext uri="{BB962C8B-B14F-4D97-AF65-F5344CB8AC3E}">
        <p14:creationId xmlns:p14="http://schemas.microsoft.com/office/powerpoint/2010/main" val="801310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Plan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Allocation of resources  [Implementation]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Evaluate / review / assess effectiveness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err="1" smtClean="0"/>
              <a:t>RePlan</a:t>
            </a:r>
            <a:r>
              <a:rPr lang="en-US" sz="5100" dirty="0" smtClean="0"/>
              <a:t> – examine what needs to be changed in our plan</a:t>
            </a:r>
          </a:p>
          <a:p>
            <a:pPr marL="0" indent="0">
              <a:buNone/>
            </a:pPr>
            <a:r>
              <a:rPr lang="en-US" sz="5100" dirty="0" smtClean="0"/>
              <a:t>Other:</a:t>
            </a:r>
          </a:p>
          <a:p>
            <a:pPr lvl="1">
              <a:buSzPct val="100000"/>
            </a:pPr>
            <a:r>
              <a:rPr lang="en-US" sz="5100" dirty="0" smtClean="0"/>
              <a:t>FYI</a:t>
            </a:r>
          </a:p>
          <a:p>
            <a:pPr lvl="1">
              <a:buSzPct val="100000"/>
            </a:pPr>
            <a:r>
              <a:rPr lang="en-US" sz="5100" dirty="0" smtClean="0"/>
              <a:t>Sounding board (may not be governance per se)</a:t>
            </a:r>
          </a:p>
        </p:txBody>
      </p:sp>
    </p:spTree>
    <p:extLst>
      <p:ext uri="{BB962C8B-B14F-4D97-AF65-F5344CB8AC3E}">
        <p14:creationId xmlns:p14="http://schemas.microsoft.com/office/powerpoint/2010/main" val="2708188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Decision-making </a:t>
            </a:r>
            <a:r>
              <a:rPr lang="en-US" dirty="0" smtClean="0"/>
              <a:t>Items </a:t>
            </a:r>
            <a:r>
              <a:rPr lang="en-US" dirty="0"/>
              <a:t>for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Assess progress </a:t>
            </a:r>
            <a:r>
              <a:rPr lang="en-US" dirty="0"/>
              <a:t>and </a:t>
            </a:r>
            <a:r>
              <a:rPr lang="en-US" dirty="0" smtClean="0"/>
              <a:t>changes </a:t>
            </a:r>
            <a:r>
              <a:rPr lang="en-US" dirty="0"/>
              <a:t>to i</a:t>
            </a:r>
            <a:r>
              <a:rPr lang="en-US" dirty="0" smtClean="0"/>
              <a:t>nstitutional </a:t>
            </a:r>
            <a:r>
              <a:rPr lang="en-US" dirty="0"/>
              <a:t>plans</a:t>
            </a:r>
          </a:p>
          <a:p>
            <a:r>
              <a:rPr lang="en-US" dirty="0"/>
              <a:t>Assess </a:t>
            </a:r>
            <a:r>
              <a:rPr lang="en-US" dirty="0" smtClean="0"/>
              <a:t>progress </a:t>
            </a:r>
            <a:r>
              <a:rPr lang="en-US" dirty="0"/>
              <a:t>on </a:t>
            </a:r>
            <a:r>
              <a:rPr lang="en-US" dirty="0" smtClean="0"/>
              <a:t>Educational Master </a:t>
            </a:r>
            <a:r>
              <a:rPr lang="en-US" dirty="0"/>
              <a:t>Plan goal activities</a:t>
            </a:r>
          </a:p>
          <a:p>
            <a:r>
              <a:rPr lang="en-US" dirty="0"/>
              <a:t>Program Review, </a:t>
            </a:r>
            <a:r>
              <a:rPr lang="en-US" dirty="0" smtClean="0"/>
              <a:t>Creation, Discontinuance</a:t>
            </a:r>
            <a:endParaRPr lang="en-US" dirty="0"/>
          </a:p>
          <a:p>
            <a:r>
              <a:rPr lang="en-US" dirty="0"/>
              <a:t>Strategic Objectives</a:t>
            </a:r>
          </a:p>
          <a:p>
            <a:pPr lvl="0"/>
            <a:r>
              <a:rPr lang="en-US" dirty="0" smtClean="0"/>
              <a:t>Resource Prioritization (positions / operational $)</a:t>
            </a:r>
          </a:p>
          <a:p>
            <a:pPr lvl="0"/>
            <a:r>
              <a:rPr lang="en-US" dirty="0" smtClean="0"/>
              <a:t>Evaluate Governance Processes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73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Ed Master Plan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773781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965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Governance Committee Structure and Topic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“</a:t>
            </a:r>
            <a:r>
              <a:rPr lang="en-US" b="1" dirty="0" err="1"/>
              <a:t>PaRC</a:t>
            </a:r>
            <a:r>
              <a:rPr lang="en-US" b="1" dirty="0"/>
              <a:t>”</a:t>
            </a:r>
            <a:r>
              <a:rPr lang="en-US" dirty="0"/>
              <a:t>:</a:t>
            </a:r>
            <a:r>
              <a:rPr lang="en-US" b="1" dirty="0"/>
              <a:t>  </a:t>
            </a:r>
            <a:r>
              <a:rPr lang="en-US" dirty="0"/>
              <a:t> Strategic Objectives, Planning, Resource Allocation, Accreditation, Program Approval and </a:t>
            </a:r>
            <a:r>
              <a:rPr lang="en-US" dirty="0" smtClean="0"/>
              <a:t>Discontinuance</a:t>
            </a:r>
            <a:endParaRPr lang="en-US" dirty="0"/>
          </a:p>
          <a:p>
            <a:r>
              <a:rPr lang="en-US" b="1" dirty="0"/>
              <a:t>Equity / Education</a:t>
            </a:r>
            <a:r>
              <a:rPr lang="en-US" dirty="0"/>
              <a:t>:   Instruction, Equity, Basic Skills, Program Review, 3SP, Workforce, Transfer, Assessment, Online Enrollment, Dual </a:t>
            </a:r>
            <a:r>
              <a:rPr lang="en-US" dirty="0" smtClean="0"/>
              <a:t>Enrollment</a:t>
            </a:r>
            <a:endParaRPr lang="en-US" dirty="0"/>
          </a:p>
          <a:p>
            <a:r>
              <a:rPr lang="en-US" b="1" dirty="0"/>
              <a:t>Community / Institutional Effectiveness</a:t>
            </a:r>
            <a:r>
              <a:rPr lang="en-US" dirty="0"/>
              <a:t>:  Professional Development, Workforce, Service Leadership, Institutional Learning Outcomes, Alumni, Governance,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b="1" dirty="0"/>
              <a:t>Resources/Sustainability</a:t>
            </a:r>
            <a:r>
              <a:rPr lang="en-US" dirty="0"/>
              <a:t>:  OPC / Budget, Technology, Sustainability, Facilities, Buildings and </a:t>
            </a:r>
            <a:r>
              <a:rPr lang="en-US" dirty="0" smtClean="0"/>
              <a:t>Grounds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40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</a:t>
            </a:r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Each </a:t>
            </a:r>
            <a:r>
              <a:rPr lang="en-US" dirty="0"/>
              <a:t>committee will have 12 members – 3 Faculty, 3 Classified Staff, 3 Students, and 3 Administrators.</a:t>
            </a:r>
          </a:p>
          <a:p>
            <a:pPr lvl="0"/>
            <a:r>
              <a:rPr lang="en-US" dirty="0"/>
              <a:t>Each committee will be assigned a recorder.</a:t>
            </a:r>
          </a:p>
          <a:p>
            <a:pPr lvl="0"/>
            <a:r>
              <a:rPr lang="en-US" dirty="0"/>
              <a:t>Each committee will be assigned ex-officio members to support the work of the committee.</a:t>
            </a:r>
          </a:p>
          <a:p>
            <a:pPr lvl="0"/>
            <a:r>
              <a:rPr lang="en-US" dirty="0"/>
              <a:t>Every recommendation must be in a memo in writing.  President writes back to the committee.  </a:t>
            </a:r>
          </a:p>
          <a:p>
            <a:pPr lvl="0"/>
            <a:r>
              <a:rPr lang="en-US" dirty="0"/>
              <a:t>Committees will have a trained facilitator assigned by the President who is a Foothill employee but not a </a:t>
            </a:r>
            <a:r>
              <a:rPr lang="en-US" dirty="0" smtClean="0"/>
              <a:t>member (or a tri-chair – under discussion).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1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of the 4 committees would meet on the same Friday of the month </a:t>
            </a:r>
            <a:r>
              <a:rPr lang="en-US" dirty="0" smtClean="0"/>
              <a:t>in the afternoon (e.g</a:t>
            </a:r>
            <a:r>
              <a:rPr lang="en-US" dirty="0"/>
              <a:t>. Community would meet on the first Friday of the month).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31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1 Year Phase-in (transition year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n-US" dirty="0" smtClean="0"/>
              <a:t>Suspension </a:t>
            </a:r>
            <a:r>
              <a:rPr lang="en-US" dirty="0"/>
              <a:t>of program reviews (with exception of those receiving out-of-cycle recommendations).</a:t>
            </a:r>
          </a:p>
          <a:p>
            <a:pPr>
              <a:buSzPct val="100000"/>
            </a:pPr>
            <a:r>
              <a:rPr lang="en-US" dirty="0" smtClean="0"/>
              <a:t>Each </a:t>
            </a:r>
            <a:r>
              <a:rPr lang="en-US" dirty="0"/>
              <a:t>committee will review program review needs and propose suggestions for the next year.</a:t>
            </a:r>
          </a:p>
          <a:p>
            <a:pPr>
              <a:buSzPct val="100000"/>
            </a:pPr>
            <a:r>
              <a:rPr lang="en-US" dirty="0" smtClean="0"/>
              <a:t>Committees </a:t>
            </a:r>
            <a:r>
              <a:rPr lang="en-US" dirty="0"/>
              <a:t>will review process after the first year and propose revisions to the Governance Handbook for year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1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3391</TotalTime>
  <Words>423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Academic Fall2015</vt:lpstr>
      <vt:lpstr>Foothill College  Governance Redesign Update</vt:lpstr>
      <vt:lpstr>Governance Strategic Objective</vt:lpstr>
      <vt:lpstr>Role of Governance</vt:lpstr>
      <vt:lpstr>Critical Decision-making Items for Governance</vt:lpstr>
      <vt:lpstr>Proposed Ed Master Plan Model</vt:lpstr>
      <vt:lpstr>Proposed Governance Committee Structure and Topic Areas</vt:lpstr>
      <vt:lpstr>Operation of Committees</vt:lpstr>
      <vt:lpstr>Meeting schedule</vt:lpstr>
      <vt:lpstr>Proposal for 1 Year Phase-in (transition year)</vt:lpstr>
      <vt:lpstr>Governance Redesign Timeline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andrew</cp:lastModifiedBy>
  <cp:revision>178</cp:revision>
  <cp:lastPrinted>2018-01-24T16:45:03Z</cp:lastPrinted>
  <dcterms:created xsi:type="dcterms:W3CDTF">2017-07-10T18:20:34Z</dcterms:created>
  <dcterms:modified xsi:type="dcterms:W3CDTF">2018-02-15T13:39:18Z</dcterms:modified>
</cp:coreProperties>
</file>