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2"/>
  </p:sldMasterIdLst>
  <p:notesMasterIdLst>
    <p:notesMasterId r:id="rId12"/>
  </p:notesMasterIdLst>
  <p:handoutMasterIdLst>
    <p:handoutMasterId r:id="rId13"/>
  </p:handoutMasterIdLst>
  <p:sldIdLst>
    <p:sldId id="256" r:id="rId3"/>
    <p:sldId id="316" r:id="rId4"/>
    <p:sldId id="288" r:id="rId5"/>
    <p:sldId id="317" r:id="rId6"/>
    <p:sldId id="319" r:id="rId7"/>
    <p:sldId id="294" r:id="rId8"/>
    <p:sldId id="312" r:id="rId9"/>
    <p:sldId id="287" r:id="rId10"/>
    <p:sldId id="259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E2F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88468"/>
  </p:normalViewPr>
  <p:slideViewPr>
    <p:cSldViewPr snapToGrid="0" snapToObjects="1">
      <p:cViewPr varScale="1">
        <p:scale>
          <a:sx n="81" d="100"/>
          <a:sy n="81" d="100"/>
        </p:scale>
        <p:origin x="996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F7415-BB27-45E3-B76F-F82A0F040DF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F12370-9CE8-4353-A11C-D3C195CEB968}">
      <dgm:prSet phldrT="[Text]" custT="1"/>
      <dgm:spPr/>
      <dgm:t>
        <a:bodyPr/>
        <a:lstStyle/>
        <a:p>
          <a:r>
            <a:rPr lang="en-US" sz="2000" dirty="0">
              <a:latin typeface="Helvetica Neue"/>
            </a:rPr>
            <a:t>Institutional Set Standards</a:t>
          </a:r>
        </a:p>
        <a:p>
          <a:r>
            <a:rPr lang="en-US" sz="1800" dirty="0">
              <a:latin typeface="Helvetica Neue"/>
            </a:rPr>
            <a:t>Targets &amp; Goals</a:t>
          </a:r>
        </a:p>
      </dgm:t>
    </dgm:pt>
    <dgm:pt modelId="{A65FB413-D6C3-462F-974F-70EB697F5495}" type="parTrans" cxnId="{2C207251-AED9-4ADB-814B-CCBFC5173725}">
      <dgm:prSet/>
      <dgm:spPr/>
      <dgm:t>
        <a:bodyPr/>
        <a:lstStyle/>
        <a:p>
          <a:endParaRPr lang="en-US"/>
        </a:p>
      </dgm:t>
    </dgm:pt>
    <dgm:pt modelId="{74499D15-9286-4733-83BC-20401F7A0F3E}" type="sibTrans" cxnId="{2C207251-AED9-4ADB-814B-CCBFC5173725}">
      <dgm:prSet/>
      <dgm:spPr/>
      <dgm:t>
        <a:bodyPr/>
        <a:lstStyle/>
        <a:p>
          <a:endParaRPr lang="en-US"/>
        </a:p>
      </dgm:t>
    </dgm:pt>
    <dgm:pt modelId="{F2B5C677-7B7B-4B23-BCF1-531BF257D8C5}">
      <dgm:prSet phldrT="[Text]" custT="1"/>
      <dgm:spPr/>
      <dgm:t>
        <a:bodyPr/>
        <a:lstStyle/>
        <a:p>
          <a:r>
            <a:rPr lang="en-US" sz="2000" dirty="0">
              <a:latin typeface="Helvetica Neue"/>
            </a:rPr>
            <a:t>Institutional Effectiveness</a:t>
          </a:r>
        </a:p>
        <a:p>
          <a:r>
            <a:rPr lang="en-US" sz="1800" dirty="0">
              <a:latin typeface="Helvetica Neue"/>
            </a:rPr>
            <a:t>Team Recommendations</a:t>
          </a:r>
        </a:p>
      </dgm:t>
    </dgm:pt>
    <dgm:pt modelId="{7DAB07C8-A512-45FB-ACA5-7D05F53FD6EB}" type="parTrans" cxnId="{B568A0A2-39C8-41BA-A7B7-DC5C543CE85A}">
      <dgm:prSet/>
      <dgm:spPr/>
      <dgm:t>
        <a:bodyPr/>
        <a:lstStyle/>
        <a:p>
          <a:endParaRPr lang="en-US"/>
        </a:p>
      </dgm:t>
    </dgm:pt>
    <dgm:pt modelId="{25F8FDB2-301C-4D5E-8D4E-3E6BDD571056}" type="sibTrans" cxnId="{B568A0A2-39C8-41BA-A7B7-DC5C543CE85A}">
      <dgm:prSet/>
      <dgm:spPr/>
      <dgm:t>
        <a:bodyPr/>
        <a:lstStyle/>
        <a:p>
          <a:endParaRPr lang="en-US"/>
        </a:p>
      </dgm:t>
    </dgm:pt>
    <dgm:pt modelId="{D6057CFF-1AB4-4A3A-AEA4-C4AB407D40E8}">
      <dgm:prSet phldrT="[Text]" custT="1"/>
      <dgm:spPr/>
      <dgm:t>
        <a:bodyPr/>
        <a:lstStyle/>
        <a:p>
          <a:r>
            <a:rPr lang="en-US" sz="2000" dirty="0">
              <a:latin typeface="Helvetica Neue"/>
            </a:rPr>
            <a:t>Participatory Governance</a:t>
          </a:r>
        </a:p>
        <a:p>
          <a:r>
            <a:rPr lang="en-US" sz="1800" dirty="0">
              <a:latin typeface="Helvetica Neue"/>
            </a:rPr>
            <a:t>Governance Councils</a:t>
          </a:r>
        </a:p>
      </dgm:t>
    </dgm:pt>
    <dgm:pt modelId="{95B1B436-0DB1-458C-87C0-3F98B4F95027}" type="parTrans" cxnId="{2405F66A-D799-491C-9017-FE08AC3E4BDD}">
      <dgm:prSet/>
      <dgm:spPr/>
      <dgm:t>
        <a:bodyPr/>
        <a:lstStyle/>
        <a:p>
          <a:endParaRPr lang="en-US"/>
        </a:p>
      </dgm:t>
    </dgm:pt>
    <dgm:pt modelId="{2E8858D7-3210-45BB-882D-9EAAD1C947EB}" type="sibTrans" cxnId="{2405F66A-D799-491C-9017-FE08AC3E4BDD}">
      <dgm:prSet/>
      <dgm:spPr/>
      <dgm:t>
        <a:bodyPr/>
        <a:lstStyle/>
        <a:p>
          <a:endParaRPr lang="en-US"/>
        </a:p>
      </dgm:t>
    </dgm:pt>
    <dgm:pt modelId="{E2EC7FF9-5F3E-46A6-8FEB-CE830DEE865B}">
      <dgm:prSet phldrT="[Text]" custT="1"/>
      <dgm:spPr/>
      <dgm:t>
        <a:bodyPr/>
        <a:lstStyle/>
        <a:p>
          <a:r>
            <a:rPr lang="en-US" sz="2000" dirty="0">
              <a:latin typeface="Helvetica Neue"/>
            </a:rPr>
            <a:t>Student Learning Outcomes</a:t>
          </a:r>
        </a:p>
        <a:p>
          <a:r>
            <a:rPr lang="en-US" sz="1800" dirty="0">
              <a:latin typeface="Helvetica Neue"/>
            </a:rPr>
            <a:t>Course Level, Service Area</a:t>
          </a:r>
        </a:p>
      </dgm:t>
    </dgm:pt>
    <dgm:pt modelId="{55045829-F1CE-4A05-A8D8-4FD79A3C82D4}" type="parTrans" cxnId="{AB6D47E4-D7E1-47E1-AE52-320045D153DB}">
      <dgm:prSet/>
      <dgm:spPr/>
      <dgm:t>
        <a:bodyPr/>
        <a:lstStyle/>
        <a:p>
          <a:endParaRPr lang="en-US"/>
        </a:p>
      </dgm:t>
    </dgm:pt>
    <dgm:pt modelId="{2BA69BD5-7B05-40BA-9D58-9E9C5B605FC1}" type="sibTrans" cxnId="{AB6D47E4-D7E1-47E1-AE52-320045D153DB}">
      <dgm:prSet/>
      <dgm:spPr/>
      <dgm:t>
        <a:bodyPr/>
        <a:lstStyle/>
        <a:p>
          <a:endParaRPr lang="en-US"/>
        </a:p>
      </dgm:t>
    </dgm:pt>
    <dgm:pt modelId="{B7601E6F-B17D-43F2-9DB2-4D06DD233783}">
      <dgm:prSet phldrT="[Text]" custT="1"/>
      <dgm:spPr/>
      <dgm:t>
        <a:bodyPr/>
        <a:lstStyle/>
        <a:p>
          <a:r>
            <a:rPr lang="en-US" sz="2000" dirty="0">
              <a:latin typeface="Helvetica Neue"/>
            </a:rPr>
            <a:t>Action Plans: QFEs</a:t>
          </a:r>
        </a:p>
        <a:p>
          <a:r>
            <a:rPr lang="en-US" sz="1800" dirty="0">
              <a:latin typeface="Helvetica Neue"/>
            </a:rPr>
            <a:t>Improvement Areas</a:t>
          </a:r>
        </a:p>
      </dgm:t>
    </dgm:pt>
    <dgm:pt modelId="{14DD036E-47E9-408C-9A97-8ADD205BC16D}" type="parTrans" cxnId="{04477FF5-BB97-4113-8C06-E3BD543F4B05}">
      <dgm:prSet/>
      <dgm:spPr/>
      <dgm:t>
        <a:bodyPr/>
        <a:lstStyle/>
        <a:p>
          <a:endParaRPr lang="en-US"/>
        </a:p>
      </dgm:t>
    </dgm:pt>
    <dgm:pt modelId="{7A3807D3-EEFF-4DAF-867A-D8AFF2022391}" type="sibTrans" cxnId="{04477FF5-BB97-4113-8C06-E3BD543F4B05}">
      <dgm:prSet/>
      <dgm:spPr/>
      <dgm:t>
        <a:bodyPr/>
        <a:lstStyle/>
        <a:p>
          <a:endParaRPr lang="en-US"/>
        </a:p>
      </dgm:t>
    </dgm:pt>
    <dgm:pt modelId="{A7DE13C2-57A0-44F2-AC88-DB1B01911DE5}">
      <dgm:prSet phldrT="[Text]" custT="1"/>
      <dgm:spPr/>
      <dgm:t>
        <a:bodyPr/>
        <a:lstStyle/>
        <a:p>
          <a:r>
            <a:rPr lang="en-US" sz="2000" dirty="0">
              <a:latin typeface="Helvetica Neue"/>
            </a:rPr>
            <a:t>Educational Pathways</a:t>
          </a:r>
        </a:p>
        <a:p>
          <a:r>
            <a:rPr lang="en-US" sz="1800" dirty="0">
              <a:latin typeface="Helvetica Neue"/>
            </a:rPr>
            <a:t>Guided Pathways</a:t>
          </a:r>
        </a:p>
      </dgm:t>
    </dgm:pt>
    <dgm:pt modelId="{FE573755-A85F-4BB5-8ABC-AEBFC82E800E}" type="parTrans" cxnId="{8B3E6844-4C62-4E05-AAF3-E24C62729F4A}">
      <dgm:prSet/>
      <dgm:spPr/>
      <dgm:t>
        <a:bodyPr/>
        <a:lstStyle/>
        <a:p>
          <a:endParaRPr lang="en-US"/>
        </a:p>
      </dgm:t>
    </dgm:pt>
    <dgm:pt modelId="{080B2581-2ED3-45B8-A40B-158B88E7E5A1}" type="sibTrans" cxnId="{8B3E6844-4C62-4E05-AAF3-E24C62729F4A}">
      <dgm:prSet/>
      <dgm:spPr/>
      <dgm:t>
        <a:bodyPr/>
        <a:lstStyle/>
        <a:p>
          <a:endParaRPr lang="en-US"/>
        </a:p>
      </dgm:t>
    </dgm:pt>
    <dgm:pt modelId="{0FDF1891-B0DE-4466-9962-D4642F5910D9}" type="pres">
      <dgm:prSet presAssocID="{084F7415-BB27-45E3-B76F-F82A0F040D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F66FD3-8033-4BB3-B010-77CC4ACEDA58}" type="pres">
      <dgm:prSet presAssocID="{F0F12370-9CE8-4353-A11C-D3C195CEB9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20C34-9E49-4854-96C1-7A4A47C058E5}" type="pres">
      <dgm:prSet presAssocID="{74499D15-9286-4733-83BC-20401F7A0F3E}" presName="sibTrans" presStyleCnt="0"/>
      <dgm:spPr/>
    </dgm:pt>
    <dgm:pt modelId="{75774C1E-A835-4AB3-9680-89EE484A9F7A}" type="pres">
      <dgm:prSet presAssocID="{F2B5C677-7B7B-4B23-BCF1-531BF257D8C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885D7-3ABE-4F32-B184-681AF4DD213E}" type="pres">
      <dgm:prSet presAssocID="{25F8FDB2-301C-4D5E-8D4E-3E6BDD571056}" presName="sibTrans" presStyleCnt="0"/>
      <dgm:spPr/>
    </dgm:pt>
    <dgm:pt modelId="{E7E588A9-56B5-43CA-A5BC-31F3E538EE8F}" type="pres">
      <dgm:prSet presAssocID="{D6057CFF-1AB4-4A3A-AEA4-C4AB407D40E8}" presName="node" presStyleLbl="node1" presStyleIdx="2" presStyleCnt="6" custLinFactNeighborX="-1567" custLinFactNeighborY="-15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8EEC6-05FB-4AEC-8BC2-17033C176CF9}" type="pres">
      <dgm:prSet presAssocID="{2E8858D7-3210-45BB-882D-9EAAD1C947EB}" presName="sibTrans" presStyleCnt="0"/>
      <dgm:spPr/>
    </dgm:pt>
    <dgm:pt modelId="{0DF41CD7-5B7C-46C9-AE36-4031E1B41B7F}" type="pres">
      <dgm:prSet presAssocID="{E2EC7FF9-5F3E-46A6-8FEB-CE830DEE865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6F39C-50B6-42F8-8C3E-4616F730B10C}" type="pres">
      <dgm:prSet presAssocID="{2BA69BD5-7B05-40BA-9D58-9E9C5B605FC1}" presName="sibTrans" presStyleCnt="0"/>
      <dgm:spPr/>
    </dgm:pt>
    <dgm:pt modelId="{0F21D8E3-E9A3-4832-A516-FB6994B4937B}" type="pres">
      <dgm:prSet presAssocID="{B7601E6F-B17D-43F2-9DB2-4D06DD23378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ABB82-EBF6-4995-9F8C-06C2B4EDA7C8}" type="pres">
      <dgm:prSet presAssocID="{7A3807D3-EEFF-4DAF-867A-D8AFF2022391}" presName="sibTrans" presStyleCnt="0"/>
      <dgm:spPr/>
    </dgm:pt>
    <dgm:pt modelId="{6D4857B5-D2B5-474F-A08D-934200903A97}" type="pres">
      <dgm:prSet presAssocID="{A7DE13C2-57A0-44F2-AC88-DB1B01911DE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68A0A2-39C8-41BA-A7B7-DC5C543CE85A}" srcId="{084F7415-BB27-45E3-B76F-F82A0F040DFE}" destId="{F2B5C677-7B7B-4B23-BCF1-531BF257D8C5}" srcOrd="1" destOrd="0" parTransId="{7DAB07C8-A512-45FB-ACA5-7D05F53FD6EB}" sibTransId="{25F8FDB2-301C-4D5E-8D4E-3E6BDD571056}"/>
    <dgm:cxn modelId="{A02B4286-6CF4-4684-8022-0459F3FCFBE4}" type="presOf" srcId="{084F7415-BB27-45E3-B76F-F82A0F040DFE}" destId="{0FDF1891-B0DE-4466-9962-D4642F5910D9}" srcOrd="0" destOrd="0" presId="urn:microsoft.com/office/officeart/2005/8/layout/default"/>
    <dgm:cxn modelId="{640395BD-244D-40DB-A4F6-54AACC18A7D2}" type="presOf" srcId="{E2EC7FF9-5F3E-46A6-8FEB-CE830DEE865B}" destId="{0DF41CD7-5B7C-46C9-AE36-4031E1B41B7F}" srcOrd="0" destOrd="0" presId="urn:microsoft.com/office/officeart/2005/8/layout/default"/>
    <dgm:cxn modelId="{8B3E6844-4C62-4E05-AAF3-E24C62729F4A}" srcId="{084F7415-BB27-45E3-B76F-F82A0F040DFE}" destId="{A7DE13C2-57A0-44F2-AC88-DB1B01911DE5}" srcOrd="5" destOrd="0" parTransId="{FE573755-A85F-4BB5-8ABC-AEBFC82E800E}" sibTransId="{080B2581-2ED3-45B8-A40B-158B88E7E5A1}"/>
    <dgm:cxn modelId="{EA636958-61C5-4F05-A44E-1C85962DEB8B}" type="presOf" srcId="{F2B5C677-7B7B-4B23-BCF1-531BF257D8C5}" destId="{75774C1E-A835-4AB3-9680-89EE484A9F7A}" srcOrd="0" destOrd="0" presId="urn:microsoft.com/office/officeart/2005/8/layout/default"/>
    <dgm:cxn modelId="{04477FF5-BB97-4113-8C06-E3BD543F4B05}" srcId="{084F7415-BB27-45E3-B76F-F82A0F040DFE}" destId="{B7601E6F-B17D-43F2-9DB2-4D06DD233783}" srcOrd="4" destOrd="0" parTransId="{14DD036E-47E9-408C-9A97-8ADD205BC16D}" sibTransId="{7A3807D3-EEFF-4DAF-867A-D8AFF2022391}"/>
    <dgm:cxn modelId="{221B16F9-05D4-4FC1-8FA9-1640D12130E2}" type="presOf" srcId="{A7DE13C2-57A0-44F2-AC88-DB1B01911DE5}" destId="{6D4857B5-D2B5-474F-A08D-934200903A97}" srcOrd="0" destOrd="0" presId="urn:microsoft.com/office/officeart/2005/8/layout/default"/>
    <dgm:cxn modelId="{02ABFCF5-CC32-4CC0-AE0C-7E4BAC323BB8}" type="presOf" srcId="{B7601E6F-B17D-43F2-9DB2-4D06DD233783}" destId="{0F21D8E3-E9A3-4832-A516-FB6994B4937B}" srcOrd="0" destOrd="0" presId="urn:microsoft.com/office/officeart/2005/8/layout/default"/>
    <dgm:cxn modelId="{2405F66A-D799-491C-9017-FE08AC3E4BDD}" srcId="{084F7415-BB27-45E3-B76F-F82A0F040DFE}" destId="{D6057CFF-1AB4-4A3A-AEA4-C4AB407D40E8}" srcOrd="2" destOrd="0" parTransId="{95B1B436-0DB1-458C-87C0-3F98B4F95027}" sibTransId="{2E8858D7-3210-45BB-882D-9EAAD1C947EB}"/>
    <dgm:cxn modelId="{AB6D47E4-D7E1-47E1-AE52-320045D153DB}" srcId="{084F7415-BB27-45E3-B76F-F82A0F040DFE}" destId="{E2EC7FF9-5F3E-46A6-8FEB-CE830DEE865B}" srcOrd="3" destOrd="0" parTransId="{55045829-F1CE-4A05-A8D8-4FD79A3C82D4}" sibTransId="{2BA69BD5-7B05-40BA-9D58-9E9C5B605FC1}"/>
    <dgm:cxn modelId="{2C207251-AED9-4ADB-814B-CCBFC5173725}" srcId="{084F7415-BB27-45E3-B76F-F82A0F040DFE}" destId="{F0F12370-9CE8-4353-A11C-D3C195CEB968}" srcOrd="0" destOrd="0" parTransId="{A65FB413-D6C3-462F-974F-70EB697F5495}" sibTransId="{74499D15-9286-4733-83BC-20401F7A0F3E}"/>
    <dgm:cxn modelId="{A69B57D7-5DFE-4A42-AD41-1AC978DCE78A}" type="presOf" srcId="{D6057CFF-1AB4-4A3A-AEA4-C4AB407D40E8}" destId="{E7E588A9-56B5-43CA-A5BC-31F3E538EE8F}" srcOrd="0" destOrd="0" presId="urn:microsoft.com/office/officeart/2005/8/layout/default"/>
    <dgm:cxn modelId="{EE03444F-6201-473F-91F6-A136900C5AD5}" type="presOf" srcId="{F0F12370-9CE8-4353-A11C-D3C195CEB968}" destId="{FFF66FD3-8033-4BB3-B010-77CC4ACEDA58}" srcOrd="0" destOrd="0" presId="urn:microsoft.com/office/officeart/2005/8/layout/default"/>
    <dgm:cxn modelId="{BEC45350-20A6-46E5-BB06-1CFB54031B55}" type="presParOf" srcId="{0FDF1891-B0DE-4466-9962-D4642F5910D9}" destId="{FFF66FD3-8033-4BB3-B010-77CC4ACEDA58}" srcOrd="0" destOrd="0" presId="urn:microsoft.com/office/officeart/2005/8/layout/default"/>
    <dgm:cxn modelId="{A9A5C373-99F6-4DBE-8219-9C55FA3894F3}" type="presParOf" srcId="{0FDF1891-B0DE-4466-9962-D4642F5910D9}" destId="{12220C34-9E49-4854-96C1-7A4A47C058E5}" srcOrd="1" destOrd="0" presId="urn:microsoft.com/office/officeart/2005/8/layout/default"/>
    <dgm:cxn modelId="{4EE845AE-5BF6-4258-BFBD-6D4473F5AFBA}" type="presParOf" srcId="{0FDF1891-B0DE-4466-9962-D4642F5910D9}" destId="{75774C1E-A835-4AB3-9680-89EE484A9F7A}" srcOrd="2" destOrd="0" presId="urn:microsoft.com/office/officeart/2005/8/layout/default"/>
    <dgm:cxn modelId="{972D23B9-1824-4872-A4AE-14F7BCA90EC4}" type="presParOf" srcId="{0FDF1891-B0DE-4466-9962-D4642F5910D9}" destId="{EFB885D7-3ABE-4F32-B184-681AF4DD213E}" srcOrd="3" destOrd="0" presId="urn:microsoft.com/office/officeart/2005/8/layout/default"/>
    <dgm:cxn modelId="{2DAFB785-8D55-4CAF-9E1F-024272EFFC2E}" type="presParOf" srcId="{0FDF1891-B0DE-4466-9962-D4642F5910D9}" destId="{E7E588A9-56B5-43CA-A5BC-31F3E538EE8F}" srcOrd="4" destOrd="0" presId="urn:microsoft.com/office/officeart/2005/8/layout/default"/>
    <dgm:cxn modelId="{21A4E6A1-E162-4AB2-BC67-994B5C7E3CB6}" type="presParOf" srcId="{0FDF1891-B0DE-4466-9962-D4642F5910D9}" destId="{D9A8EEC6-05FB-4AEC-8BC2-17033C176CF9}" srcOrd="5" destOrd="0" presId="urn:microsoft.com/office/officeart/2005/8/layout/default"/>
    <dgm:cxn modelId="{0035E14F-C005-43C4-B851-CF87E13010D5}" type="presParOf" srcId="{0FDF1891-B0DE-4466-9962-D4642F5910D9}" destId="{0DF41CD7-5B7C-46C9-AE36-4031E1B41B7F}" srcOrd="6" destOrd="0" presId="urn:microsoft.com/office/officeart/2005/8/layout/default"/>
    <dgm:cxn modelId="{3D1F99AB-24FD-44DF-8AE3-EC139CB0FA2D}" type="presParOf" srcId="{0FDF1891-B0DE-4466-9962-D4642F5910D9}" destId="{2396F39C-50B6-42F8-8C3E-4616F730B10C}" srcOrd="7" destOrd="0" presId="urn:microsoft.com/office/officeart/2005/8/layout/default"/>
    <dgm:cxn modelId="{0FFDC3C5-A7F4-42B8-BA01-A3394BA40924}" type="presParOf" srcId="{0FDF1891-B0DE-4466-9962-D4642F5910D9}" destId="{0F21D8E3-E9A3-4832-A516-FB6994B4937B}" srcOrd="8" destOrd="0" presId="urn:microsoft.com/office/officeart/2005/8/layout/default"/>
    <dgm:cxn modelId="{D6378834-D9ED-4A3B-B61A-E72905A4AADD}" type="presParOf" srcId="{0FDF1891-B0DE-4466-9962-D4642F5910D9}" destId="{025ABB82-EBF6-4995-9F8C-06C2B4EDA7C8}" srcOrd="9" destOrd="0" presId="urn:microsoft.com/office/officeart/2005/8/layout/default"/>
    <dgm:cxn modelId="{C14D3144-F81E-4337-8D90-AD43C1FBE228}" type="presParOf" srcId="{0FDF1891-B0DE-4466-9962-D4642F5910D9}" destId="{6D4857B5-D2B5-474F-A08D-934200903A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C75C9-C5A6-4C98-9458-7C3A9DA83A4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338CECD2-4FE8-4A7F-B9C3-828605F3D412}">
      <dgm:prSet phldrT="[Text]" custT="1"/>
      <dgm:spPr>
        <a:ln>
          <a:solidFill>
            <a:srgbClr val="A61E2F"/>
          </a:solidFill>
        </a:ln>
      </dgm:spPr>
      <dgm:t>
        <a:bodyPr/>
        <a:lstStyle/>
        <a:p>
          <a:r>
            <a:rPr lang="en-US" sz="2400" dirty="0" smtClean="0">
              <a:latin typeface="Helvetica Neue" panose="02000503000000020004"/>
            </a:rPr>
            <a:t>Study Group</a:t>
          </a:r>
          <a:endParaRPr lang="en-US" sz="2400" dirty="0">
            <a:latin typeface="Helvetica Neue" panose="02000503000000020004"/>
          </a:endParaRPr>
        </a:p>
      </dgm:t>
    </dgm:pt>
    <dgm:pt modelId="{27C90ED2-62CC-4E29-96F9-E0CD6AB26DF0}" type="parTrans" cxnId="{2347B117-ECE1-44B8-B9D5-66945736F814}">
      <dgm:prSet/>
      <dgm:spPr/>
      <dgm:t>
        <a:bodyPr/>
        <a:lstStyle/>
        <a:p>
          <a:endParaRPr lang="en-US"/>
        </a:p>
      </dgm:t>
    </dgm:pt>
    <dgm:pt modelId="{6C070836-3014-4668-8BB7-AF2056DEDC24}" type="sibTrans" cxnId="{2347B117-ECE1-44B8-B9D5-66945736F814}">
      <dgm:prSet/>
      <dgm:spPr/>
      <dgm:t>
        <a:bodyPr/>
        <a:lstStyle/>
        <a:p>
          <a:endParaRPr lang="en-US"/>
        </a:p>
      </dgm:t>
    </dgm:pt>
    <dgm:pt modelId="{01985387-EF7C-4530-98DC-BF0709C0A46D}">
      <dgm:prSet phldrT="[Text]" custT="1"/>
      <dgm:spPr>
        <a:ln>
          <a:solidFill>
            <a:srgbClr val="A61E2F"/>
          </a:solidFill>
        </a:ln>
      </dgm:spPr>
      <dgm:t>
        <a:bodyPr/>
        <a:lstStyle/>
        <a:p>
          <a:r>
            <a:rPr lang="en-US" sz="2400" dirty="0" smtClean="0">
              <a:latin typeface="Helvetica Neue" panose="02000503000000020004"/>
            </a:rPr>
            <a:t>Steering Committee</a:t>
          </a:r>
          <a:endParaRPr lang="en-US" sz="2400" dirty="0">
            <a:latin typeface="Helvetica Neue" panose="02000503000000020004"/>
          </a:endParaRPr>
        </a:p>
      </dgm:t>
    </dgm:pt>
    <dgm:pt modelId="{C733B36F-6694-4922-A90D-AB08EBB8EAF4}" type="parTrans" cxnId="{69F9AF11-3DAE-485D-9C84-B89963A70BBE}">
      <dgm:prSet/>
      <dgm:spPr/>
      <dgm:t>
        <a:bodyPr/>
        <a:lstStyle/>
        <a:p>
          <a:endParaRPr lang="en-US"/>
        </a:p>
      </dgm:t>
    </dgm:pt>
    <dgm:pt modelId="{BD23C169-B030-49DD-9B23-2CC1932693C1}" type="sibTrans" cxnId="{69F9AF11-3DAE-485D-9C84-B89963A70BBE}">
      <dgm:prSet/>
      <dgm:spPr/>
      <dgm:t>
        <a:bodyPr/>
        <a:lstStyle/>
        <a:p>
          <a:endParaRPr lang="en-US"/>
        </a:p>
      </dgm:t>
    </dgm:pt>
    <dgm:pt modelId="{B63CA1A4-87BC-4D5D-817B-B1FF9807DD02}">
      <dgm:prSet phldrT="[Text]"/>
      <dgm:spPr>
        <a:ln>
          <a:solidFill>
            <a:srgbClr val="A61E2F"/>
          </a:solidFill>
        </a:ln>
      </dgm:spPr>
      <dgm:t>
        <a:bodyPr/>
        <a:lstStyle/>
        <a:p>
          <a:r>
            <a:rPr lang="en-US" dirty="0" smtClean="0">
              <a:latin typeface="Helvetica Neue" panose="02000503000000020004"/>
            </a:rPr>
            <a:t>Midterm Report</a:t>
          </a:r>
          <a:endParaRPr lang="en-US" dirty="0">
            <a:latin typeface="Helvetica Neue" panose="02000503000000020004"/>
          </a:endParaRPr>
        </a:p>
      </dgm:t>
    </dgm:pt>
    <dgm:pt modelId="{64F4BA40-9B48-4F23-88E7-511BCC542A5D}" type="parTrans" cxnId="{DD7D30D3-38A4-4899-A125-1EEA4168AD08}">
      <dgm:prSet/>
      <dgm:spPr/>
      <dgm:t>
        <a:bodyPr/>
        <a:lstStyle/>
        <a:p>
          <a:endParaRPr lang="en-US"/>
        </a:p>
      </dgm:t>
    </dgm:pt>
    <dgm:pt modelId="{AA9744D0-EF86-4DA5-805E-219390C58B07}" type="sibTrans" cxnId="{DD7D30D3-38A4-4899-A125-1EEA4168AD08}">
      <dgm:prSet/>
      <dgm:spPr/>
      <dgm:t>
        <a:bodyPr/>
        <a:lstStyle/>
        <a:p>
          <a:endParaRPr lang="en-US"/>
        </a:p>
      </dgm:t>
    </dgm:pt>
    <dgm:pt modelId="{B6FD92C2-3D6F-4011-95EC-EA28CDF78C5C}" type="pres">
      <dgm:prSet presAssocID="{A28C75C9-C5A6-4C98-9458-7C3A9DA83A44}" presName="Name0" presStyleCnt="0">
        <dgm:presLayoutVars>
          <dgm:dir/>
          <dgm:resizeHandles val="exact"/>
        </dgm:presLayoutVars>
      </dgm:prSet>
      <dgm:spPr/>
    </dgm:pt>
    <dgm:pt modelId="{7E59C34E-204D-41C2-BD04-36228034086E}" type="pres">
      <dgm:prSet presAssocID="{A28C75C9-C5A6-4C98-9458-7C3A9DA83A44}" presName="vNodes" presStyleCnt="0"/>
      <dgm:spPr/>
    </dgm:pt>
    <dgm:pt modelId="{1BDA1866-C4A8-4866-AD82-62AE65C40A1F}" type="pres">
      <dgm:prSet presAssocID="{338CECD2-4FE8-4A7F-B9C3-828605F3D412}" presName="node" presStyleLbl="node1" presStyleIdx="0" presStyleCnt="3" custScaleX="186266" custScaleY="100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279F7-2477-422B-81DB-8C98BB477247}" type="pres">
      <dgm:prSet presAssocID="{6C070836-3014-4668-8BB7-AF2056DEDC24}" presName="spacerT" presStyleCnt="0"/>
      <dgm:spPr/>
    </dgm:pt>
    <dgm:pt modelId="{A8A97577-212C-4AA9-AF23-C69C867834DD}" type="pres">
      <dgm:prSet presAssocID="{6C070836-3014-4668-8BB7-AF2056DEDC2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B5936D2-9E7F-4789-BD12-324BBB1F5B22}" type="pres">
      <dgm:prSet presAssocID="{6C070836-3014-4668-8BB7-AF2056DEDC24}" presName="spacerB" presStyleCnt="0"/>
      <dgm:spPr/>
    </dgm:pt>
    <dgm:pt modelId="{39819181-F0E3-4636-8781-AB13B659DE27}" type="pres">
      <dgm:prSet presAssocID="{01985387-EF7C-4530-98DC-BF0709C0A46D}" presName="node" presStyleLbl="node1" presStyleIdx="1" presStyleCnt="3" custScaleX="195536" custScaleY="100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AA490-6CDE-45EE-BB49-0BB897819EB7}" type="pres">
      <dgm:prSet presAssocID="{A28C75C9-C5A6-4C98-9458-7C3A9DA83A44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FBBD39CC-520B-4F23-B3CD-A26D4510E4D5}" type="pres">
      <dgm:prSet presAssocID="{A28C75C9-C5A6-4C98-9458-7C3A9DA83A4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482A84D-E03B-4EC8-BCDD-D0B6E67258FE}" type="pres">
      <dgm:prSet presAssocID="{A28C75C9-C5A6-4C98-9458-7C3A9DA83A4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2D0B71-7F09-43F6-8086-D68CE4BC5AFC}" type="presOf" srcId="{01985387-EF7C-4530-98DC-BF0709C0A46D}" destId="{39819181-F0E3-4636-8781-AB13B659DE27}" srcOrd="0" destOrd="0" presId="urn:microsoft.com/office/officeart/2005/8/layout/equation2"/>
    <dgm:cxn modelId="{AF6893FC-D5CB-4318-A50C-15CB4A4970BB}" type="presOf" srcId="{BD23C169-B030-49DD-9B23-2CC1932693C1}" destId="{F06AA490-6CDE-45EE-BB49-0BB897819EB7}" srcOrd="0" destOrd="0" presId="urn:microsoft.com/office/officeart/2005/8/layout/equation2"/>
    <dgm:cxn modelId="{DD7D30D3-38A4-4899-A125-1EEA4168AD08}" srcId="{A28C75C9-C5A6-4C98-9458-7C3A9DA83A44}" destId="{B63CA1A4-87BC-4D5D-817B-B1FF9807DD02}" srcOrd="2" destOrd="0" parTransId="{64F4BA40-9B48-4F23-88E7-511BCC542A5D}" sibTransId="{AA9744D0-EF86-4DA5-805E-219390C58B07}"/>
    <dgm:cxn modelId="{CA0B7206-AF79-4743-A5ED-0B4C9BE8DEC5}" type="presOf" srcId="{BD23C169-B030-49DD-9B23-2CC1932693C1}" destId="{FBBD39CC-520B-4F23-B3CD-A26D4510E4D5}" srcOrd="1" destOrd="0" presId="urn:microsoft.com/office/officeart/2005/8/layout/equation2"/>
    <dgm:cxn modelId="{3DF6E20F-3F72-46A8-907D-EE8FC9DE75BE}" type="presOf" srcId="{6C070836-3014-4668-8BB7-AF2056DEDC24}" destId="{A8A97577-212C-4AA9-AF23-C69C867834DD}" srcOrd="0" destOrd="0" presId="urn:microsoft.com/office/officeart/2005/8/layout/equation2"/>
    <dgm:cxn modelId="{2347B117-ECE1-44B8-B9D5-66945736F814}" srcId="{A28C75C9-C5A6-4C98-9458-7C3A9DA83A44}" destId="{338CECD2-4FE8-4A7F-B9C3-828605F3D412}" srcOrd="0" destOrd="0" parTransId="{27C90ED2-62CC-4E29-96F9-E0CD6AB26DF0}" sibTransId="{6C070836-3014-4668-8BB7-AF2056DEDC24}"/>
    <dgm:cxn modelId="{1294117A-6060-4666-9384-7F264D0284C9}" type="presOf" srcId="{A28C75C9-C5A6-4C98-9458-7C3A9DA83A44}" destId="{B6FD92C2-3D6F-4011-95EC-EA28CDF78C5C}" srcOrd="0" destOrd="0" presId="urn:microsoft.com/office/officeart/2005/8/layout/equation2"/>
    <dgm:cxn modelId="{CA031477-0034-497B-A9E7-03C711C06A0D}" type="presOf" srcId="{338CECD2-4FE8-4A7F-B9C3-828605F3D412}" destId="{1BDA1866-C4A8-4866-AD82-62AE65C40A1F}" srcOrd="0" destOrd="0" presId="urn:microsoft.com/office/officeart/2005/8/layout/equation2"/>
    <dgm:cxn modelId="{69F9AF11-3DAE-485D-9C84-B89963A70BBE}" srcId="{A28C75C9-C5A6-4C98-9458-7C3A9DA83A44}" destId="{01985387-EF7C-4530-98DC-BF0709C0A46D}" srcOrd="1" destOrd="0" parTransId="{C733B36F-6694-4922-A90D-AB08EBB8EAF4}" sibTransId="{BD23C169-B030-49DD-9B23-2CC1932693C1}"/>
    <dgm:cxn modelId="{E9D3C728-CF02-4FF7-88A4-32E13A22F87C}" type="presOf" srcId="{B63CA1A4-87BC-4D5D-817B-B1FF9807DD02}" destId="{8482A84D-E03B-4EC8-BCDD-D0B6E67258FE}" srcOrd="0" destOrd="0" presId="urn:microsoft.com/office/officeart/2005/8/layout/equation2"/>
    <dgm:cxn modelId="{6A4129D8-7AA8-4992-A238-EE8CF82B8DDE}" type="presParOf" srcId="{B6FD92C2-3D6F-4011-95EC-EA28CDF78C5C}" destId="{7E59C34E-204D-41C2-BD04-36228034086E}" srcOrd="0" destOrd="0" presId="urn:microsoft.com/office/officeart/2005/8/layout/equation2"/>
    <dgm:cxn modelId="{62AC854E-521B-41E4-B036-E560655B43B7}" type="presParOf" srcId="{7E59C34E-204D-41C2-BD04-36228034086E}" destId="{1BDA1866-C4A8-4866-AD82-62AE65C40A1F}" srcOrd="0" destOrd="0" presId="urn:microsoft.com/office/officeart/2005/8/layout/equation2"/>
    <dgm:cxn modelId="{046762BA-6317-4F9E-B39A-2C3540E883EB}" type="presParOf" srcId="{7E59C34E-204D-41C2-BD04-36228034086E}" destId="{556279F7-2477-422B-81DB-8C98BB477247}" srcOrd="1" destOrd="0" presId="urn:microsoft.com/office/officeart/2005/8/layout/equation2"/>
    <dgm:cxn modelId="{364CCB4F-1B88-4976-81B4-EDEF41DBFE77}" type="presParOf" srcId="{7E59C34E-204D-41C2-BD04-36228034086E}" destId="{A8A97577-212C-4AA9-AF23-C69C867834DD}" srcOrd="2" destOrd="0" presId="urn:microsoft.com/office/officeart/2005/8/layout/equation2"/>
    <dgm:cxn modelId="{97DA6825-4990-4984-BB6C-DEB45481C59B}" type="presParOf" srcId="{7E59C34E-204D-41C2-BD04-36228034086E}" destId="{3B5936D2-9E7F-4789-BD12-324BBB1F5B22}" srcOrd="3" destOrd="0" presId="urn:microsoft.com/office/officeart/2005/8/layout/equation2"/>
    <dgm:cxn modelId="{79AE7049-F726-4599-B02C-455C4D4DFC8F}" type="presParOf" srcId="{7E59C34E-204D-41C2-BD04-36228034086E}" destId="{39819181-F0E3-4636-8781-AB13B659DE27}" srcOrd="4" destOrd="0" presId="urn:microsoft.com/office/officeart/2005/8/layout/equation2"/>
    <dgm:cxn modelId="{8336D6C6-5B78-4BD4-B67F-D3BE17B86411}" type="presParOf" srcId="{B6FD92C2-3D6F-4011-95EC-EA28CDF78C5C}" destId="{F06AA490-6CDE-45EE-BB49-0BB897819EB7}" srcOrd="1" destOrd="0" presId="urn:microsoft.com/office/officeart/2005/8/layout/equation2"/>
    <dgm:cxn modelId="{0013AE7A-993A-46B6-820B-1553EA92BFD6}" type="presParOf" srcId="{F06AA490-6CDE-45EE-BB49-0BB897819EB7}" destId="{FBBD39CC-520B-4F23-B3CD-A26D4510E4D5}" srcOrd="0" destOrd="0" presId="urn:microsoft.com/office/officeart/2005/8/layout/equation2"/>
    <dgm:cxn modelId="{B881E7BF-6771-49B3-BE49-6FD585024F3F}" type="presParOf" srcId="{B6FD92C2-3D6F-4011-95EC-EA28CDF78C5C}" destId="{8482A84D-E03B-4EC8-BCDD-D0B6E67258F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1E3323-2060-4E1B-9FE3-F36B199D04A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D12953-67AC-48B0-9692-487640337BDF}">
      <dgm:prSet phldrT="[Text]"/>
      <dgm:spPr>
        <a:solidFill>
          <a:srgbClr val="A61E2F"/>
        </a:solidFill>
        <a:ln>
          <a:solidFill>
            <a:srgbClr val="A61E2F"/>
          </a:solidFill>
        </a:ln>
      </dgm:spPr>
      <dgm:t>
        <a:bodyPr/>
        <a:lstStyle/>
        <a:p>
          <a:r>
            <a:rPr lang="en-US" dirty="0">
              <a:latin typeface="Helvetica Neue"/>
            </a:rPr>
            <a:t>Fall 2020</a:t>
          </a:r>
        </a:p>
      </dgm:t>
    </dgm:pt>
    <dgm:pt modelId="{6C43C7D8-8B6A-4437-90C9-11EFECBF9475}" type="parTrans" cxnId="{BF6AFBF6-636F-4D4C-93D0-2B4835EF6A1C}">
      <dgm:prSet/>
      <dgm:spPr/>
      <dgm:t>
        <a:bodyPr/>
        <a:lstStyle/>
        <a:p>
          <a:endParaRPr lang="en-US"/>
        </a:p>
      </dgm:t>
    </dgm:pt>
    <dgm:pt modelId="{898671BA-3571-4885-BE0F-431596FDC092}" type="sibTrans" cxnId="{BF6AFBF6-636F-4D4C-93D0-2B4835EF6A1C}">
      <dgm:prSet/>
      <dgm:spPr/>
      <dgm:t>
        <a:bodyPr/>
        <a:lstStyle/>
        <a:p>
          <a:endParaRPr lang="en-US"/>
        </a:p>
      </dgm:t>
    </dgm:pt>
    <dgm:pt modelId="{D75ADC28-BDDF-4C1C-80A5-3210826826D6}">
      <dgm:prSet phldrT="[Text]"/>
      <dgm:spPr>
        <a:solidFill>
          <a:srgbClr val="A61E2F"/>
        </a:solidFill>
        <a:ln>
          <a:solidFill>
            <a:srgbClr val="A61E2F"/>
          </a:solidFill>
        </a:ln>
      </dgm:spPr>
      <dgm:t>
        <a:bodyPr/>
        <a:lstStyle/>
        <a:p>
          <a:r>
            <a:rPr lang="en-US" dirty="0">
              <a:latin typeface="Helvetica Neue"/>
            </a:rPr>
            <a:t>Winter 2021</a:t>
          </a:r>
        </a:p>
      </dgm:t>
    </dgm:pt>
    <dgm:pt modelId="{65C6BA9E-D181-4556-A8ED-4D3DF4836ABD}" type="parTrans" cxnId="{70B03547-DC46-4196-84B8-A6495CAE3668}">
      <dgm:prSet/>
      <dgm:spPr/>
      <dgm:t>
        <a:bodyPr/>
        <a:lstStyle/>
        <a:p>
          <a:endParaRPr lang="en-US"/>
        </a:p>
      </dgm:t>
    </dgm:pt>
    <dgm:pt modelId="{58B51154-DB36-485E-88BF-64BAAA90C77E}" type="sibTrans" cxnId="{70B03547-DC46-4196-84B8-A6495CAE3668}">
      <dgm:prSet/>
      <dgm:spPr/>
      <dgm:t>
        <a:bodyPr/>
        <a:lstStyle/>
        <a:p>
          <a:endParaRPr lang="en-US"/>
        </a:p>
      </dgm:t>
    </dgm:pt>
    <dgm:pt modelId="{9554F817-D960-4EF2-B712-1558C2503DD1}">
      <dgm:prSet phldrT="[Text]"/>
      <dgm:spPr>
        <a:solidFill>
          <a:srgbClr val="A61E2F"/>
        </a:solidFill>
        <a:ln>
          <a:solidFill>
            <a:srgbClr val="A61E2F"/>
          </a:solidFill>
        </a:ln>
      </dgm:spPr>
      <dgm:t>
        <a:bodyPr/>
        <a:lstStyle/>
        <a:p>
          <a:r>
            <a:rPr lang="en-US" dirty="0">
              <a:latin typeface="Helvetica Neue"/>
            </a:rPr>
            <a:t>Spring 2021</a:t>
          </a:r>
        </a:p>
      </dgm:t>
    </dgm:pt>
    <dgm:pt modelId="{AC1BD601-A06D-4E08-8F61-296871879CEB}" type="parTrans" cxnId="{15401298-F9D5-4B00-98F6-632F6EF15883}">
      <dgm:prSet/>
      <dgm:spPr/>
      <dgm:t>
        <a:bodyPr/>
        <a:lstStyle/>
        <a:p>
          <a:endParaRPr lang="en-US"/>
        </a:p>
      </dgm:t>
    </dgm:pt>
    <dgm:pt modelId="{12DD8086-DA8A-4A07-BD47-48CCB08BCD3B}" type="sibTrans" cxnId="{15401298-F9D5-4B00-98F6-632F6EF15883}">
      <dgm:prSet/>
      <dgm:spPr/>
      <dgm:t>
        <a:bodyPr/>
        <a:lstStyle/>
        <a:p>
          <a:endParaRPr lang="en-US"/>
        </a:p>
      </dgm:t>
    </dgm:pt>
    <dgm:pt modelId="{45C29F9F-4333-4090-93B1-A42A2DDD26EC}">
      <dgm:prSet phldrT="[Text]"/>
      <dgm:spPr>
        <a:solidFill>
          <a:srgbClr val="A61E2F"/>
        </a:solidFill>
        <a:ln>
          <a:solidFill>
            <a:srgbClr val="A61E2F"/>
          </a:solidFill>
        </a:ln>
      </dgm:spPr>
      <dgm:t>
        <a:bodyPr/>
        <a:lstStyle/>
        <a:p>
          <a:r>
            <a:rPr lang="en-US" dirty="0">
              <a:latin typeface="Helvetica Neue"/>
            </a:rPr>
            <a:t>Summer 2021</a:t>
          </a:r>
        </a:p>
      </dgm:t>
    </dgm:pt>
    <dgm:pt modelId="{3A247969-13F5-4A4C-8106-BC3059AAA6DB}" type="parTrans" cxnId="{1AC55228-75FE-4CD8-83B2-359A6785986D}">
      <dgm:prSet/>
      <dgm:spPr/>
      <dgm:t>
        <a:bodyPr/>
        <a:lstStyle/>
        <a:p>
          <a:endParaRPr lang="en-US"/>
        </a:p>
      </dgm:t>
    </dgm:pt>
    <dgm:pt modelId="{B3D0FE82-598B-4548-8173-1F4312761EF8}" type="sibTrans" cxnId="{1AC55228-75FE-4CD8-83B2-359A6785986D}">
      <dgm:prSet/>
      <dgm:spPr/>
      <dgm:t>
        <a:bodyPr/>
        <a:lstStyle/>
        <a:p>
          <a:endParaRPr lang="en-US"/>
        </a:p>
      </dgm:t>
    </dgm:pt>
    <dgm:pt modelId="{23375495-D1FC-4596-9238-9EDA70601B05}" type="pres">
      <dgm:prSet presAssocID="{151E3323-2060-4E1B-9FE3-F36B199D04AA}" presName="Name0" presStyleCnt="0">
        <dgm:presLayoutVars>
          <dgm:dir/>
          <dgm:animLvl val="lvl"/>
          <dgm:resizeHandles val="exact"/>
        </dgm:presLayoutVars>
      </dgm:prSet>
      <dgm:spPr/>
    </dgm:pt>
    <dgm:pt modelId="{8E7E19D7-D848-4A04-880E-546423882C3D}" type="pres">
      <dgm:prSet presAssocID="{87D12953-67AC-48B0-9692-487640337BD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256AE-8FFF-4593-97E9-135359141BD5}" type="pres">
      <dgm:prSet presAssocID="{898671BA-3571-4885-BE0F-431596FDC092}" presName="parTxOnlySpace" presStyleCnt="0"/>
      <dgm:spPr/>
    </dgm:pt>
    <dgm:pt modelId="{9B6053FA-2FE6-474E-B3CF-415F963942D7}" type="pres">
      <dgm:prSet presAssocID="{D75ADC28-BDDF-4C1C-80A5-3210826826D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6EF73-2B5B-442E-8C09-2B2AC530EDB8}" type="pres">
      <dgm:prSet presAssocID="{58B51154-DB36-485E-88BF-64BAAA90C77E}" presName="parTxOnlySpace" presStyleCnt="0"/>
      <dgm:spPr/>
    </dgm:pt>
    <dgm:pt modelId="{53FD758F-BE98-4266-9673-CA3E1AE31474}" type="pres">
      <dgm:prSet presAssocID="{9554F817-D960-4EF2-B712-1558C2503DD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98BD7-9618-48F5-894F-065F54F84D73}" type="pres">
      <dgm:prSet presAssocID="{12DD8086-DA8A-4A07-BD47-48CCB08BCD3B}" presName="parTxOnlySpace" presStyleCnt="0"/>
      <dgm:spPr/>
    </dgm:pt>
    <dgm:pt modelId="{A6D1795D-324D-4683-A627-52C23C6F4FF2}" type="pres">
      <dgm:prSet presAssocID="{45C29F9F-4333-4090-93B1-A42A2DDD26EC}" presName="parTxOnly" presStyleLbl="node1" presStyleIdx="3" presStyleCnt="4" custLinFactNeighborX="1718" custLinFactNeighborY="1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C55228-75FE-4CD8-83B2-359A6785986D}" srcId="{151E3323-2060-4E1B-9FE3-F36B199D04AA}" destId="{45C29F9F-4333-4090-93B1-A42A2DDD26EC}" srcOrd="3" destOrd="0" parTransId="{3A247969-13F5-4A4C-8106-BC3059AAA6DB}" sibTransId="{B3D0FE82-598B-4548-8173-1F4312761EF8}"/>
    <dgm:cxn modelId="{70B03547-DC46-4196-84B8-A6495CAE3668}" srcId="{151E3323-2060-4E1B-9FE3-F36B199D04AA}" destId="{D75ADC28-BDDF-4C1C-80A5-3210826826D6}" srcOrd="1" destOrd="0" parTransId="{65C6BA9E-D181-4556-A8ED-4D3DF4836ABD}" sibTransId="{58B51154-DB36-485E-88BF-64BAAA90C77E}"/>
    <dgm:cxn modelId="{BF6AFBF6-636F-4D4C-93D0-2B4835EF6A1C}" srcId="{151E3323-2060-4E1B-9FE3-F36B199D04AA}" destId="{87D12953-67AC-48B0-9692-487640337BDF}" srcOrd="0" destOrd="0" parTransId="{6C43C7D8-8B6A-4437-90C9-11EFECBF9475}" sibTransId="{898671BA-3571-4885-BE0F-431596FDC092}"/>
    <dgm:cxn modelId="{B8CF142C-E30E-49ED-B64D-8C906480B803}" type="presOf" srcId="{D75ADC28-BDDF-4C1C-80A5-3210826826D6}" destId="{9B6053FA-2FE6-474E-B3CF-415F963942D7}" srcOrd="0" destOrd="0" presId="urn:microsoft.com/office/officeart/2005/8/layout/chevron1"/>
    <dgm:cxn modelId="{0E18D121-B186-401D-ACDE-FB97DB7457CA}" type="presOf" srcId="{87D12953-67AC-48B0-9692-487640337BDF}" destId="{8E7E19D7-D848-4A04-880E-546423882C3D}" srcOrd="0" destOrd="0" presId="urn:microsoft.com/office/officeart/2005/8/layout/chevron1"/>
    <dgm:cxn modelId="{D48CD6A0-383D-4C31-AA22-F3D76CE07C4E}" type="presOf" srcId="{45C29F9F-4333-4090-93B1-A42A2DDD26EC}" destId="{A6D1795D-324D-4683-A627-52C23C6F4FF2}" srcOrd="0" destOrd="0" presId="urn:microsoft.com/office/officeart/2005/8/layout/chevron1"/>
    <dgm:cxn modelId="{15401298-F9D5-4B00-98F6-632F6EF15883}" srcId="{151E3323-2060-4E1B-9FE3-F36B199D04AA}" destId="{9554F817-D960-4EF2-B712-1558C2503DD1}" srcOrd="2" destOrd="0" parTransId="{AC1BD601-A06D-4E08-8F61-296871879CEB}" sibTransId="{12DD8086-DA8A-4A07-BD47-48CCB08BCD3B}"/>
    <dgm:cxn modelId="{3A3265EB-C32B-48BD-8862-9BF9D0B16580}" type="presOf" srcId="{9554F817-D960-4EF2-B712-1558C2503DD1}" destId="{53FD758F-BE98-4266-9673-CA3E1AE31474}" srcOrd="0" destOrd="0" presId="urn:microsoft.com/office/officeart/2005/8/layout/chevron1"/>
    <dgm:cxn modelId="{F6BE4526-79CC-47CA-8A2B-42C6C2C82E95}" type="presOf" srcId="{151E3323-2060-4E1B-9FE3-F36B199D04AA}" destId="{23375495-D1FC-4596-9238-9EDA70601B05}" srcOrd="0" destOrd="0" presId="urn:microsoft.com/office/officeart/2005/8/layout/chevron1"/>
    <dgm:cxn modelId="{22AB9275-5AD7-42E7-A137-B0FCA7F907C0}" type="presParOf" srcId="{23375495-D1FC-4596-9238-9EDA70601B05}" destId="{8E7E19D7-D848-4A04-880E-546423882C3D}" srcOrd="0" destOrd="0" presId="urn:microsoft.com/office/officeart/2005/8/layout/chevron1"/>
    <dgm:cxn modelId="{D212B4A7-9510-4E23-BA68-3AD9F3D22A30}" type="presParOf" srcId="{23375495-D1FC-4596-9238-9EDA70601B05}" destId="{312256AE-8FFF-4593-97E9-135359141BD5}" srcOrd="1" destOrd="0" presId="urn:microsoft.com/office/officeart/2005/8/layout/chevron1"/>
    <dgm:cxn modelId="{E7F70540-9369-42D2-925E-56B7AB9BE318}" type="presParOf" srcId="{23375495-D1FC-4596-9238-9EDA70601B05}" destId="{9B6053FA-2FE6-474E-B3CF-415F963942D7}" srcOrd="2" destOrd="0" presId="urn:microsoft.com/office/officeart/2005/8/layout/chevron1"/>
    <dgm:cxn modelId="{C2306865-A121-4623-811E-B926CD45C847}" type="presParOf" srcId="{23375495-D1FC-4596-9238-9EDA70601B05}" destId="{B656EF73-2B5B-442E-8C09-2B2AC530EDB8}" srcOrd="3" destOrd="0" presId="urn:microsoft.com/office/officeart/2005/8/layout/chevron1"/>
    <dgm:cxn modelId="{9AAFC383-8AEB-4106-9E7B-DC72DB22D535}" type="presParOf" srcId="{23375495-D1FC-4596-9238-9EDA70601B05}" destId="{53FD758F-BE98-4266-9673-CA3E1AE31474}" srcOrd="4" destOrd="0" presId="urn:microsoft.com/office/officeart/2005/8/layout/chevron1"/>
    <dgm:cxn modelId="{A61875C3-9860-4066-AF7C-613F5208B87F}" type="presParOf" srcId="{23375495-D1FC-4596-9238-9EDA70601B05}" destId="{B8598BD7-9618-48F5-894F-065F54F84D73}" srcOrd="5" destOrd="0" presId="urn:microsoft.com/office/officeart/2005/8/layout/chevron1"/>
    <dgm:cxn modelId="{60739014-F393-4759-BB48-0F66823E3B75}" type="presParOf" srcId="{23375495-D1FC-4596-9238-9EDA70601B05}" destId="{A6D1795D-324D-4683-A627-52C23C6F4FF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1E3323-2060-4E1B-9FE3-F36B199D04A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D12953-67AC-48B0-9692-487640337BDF}">
      <dgm:prSet phldrT="[Text]"/>
      <dgm:spPr>
        <a:solidFill>
          <a:srgbClr val="A61E2F"/>
        </a:solidFill>
        <a:ln>
          <a:solidFill>
            <a:srgbClr val="A61E2F"/>
          </a:solidFill>
        </a:ln>
      </dgm:spPr>
      <dgm:t>
        <a:bodyPr/>
        <a:lstStyle/>
        <a:p>
          <a:r>
            <a:rPr lang="en-US" dirty="0">
              <a:latin typeface="Helvetica Neue"/>
            </a:rPr>
            <a:t>Oct </a:t>
          </a:r>
          <a:r>
            <a:rPr lang="en-US" dirty="0" smtClean="0">
              <a:latin typeface="Helvetica Neue"/>
            </a:rPr>
            <a:t>2021</a:t>
          </a:r>
          <a:endParaRPr lang="en-US" dirty="0">
            <a:latin typeface="Helvetica Neue"/>
          </a:endParaRPr>
        </a:p>
      </dgm:t>
    </dgm:pt>
    <dgm:pt modelId="{6C43C7D8-8B6A-4437-90C9-11EFECBF9475}" type="parTrans" cxnId="{BF6AFBF6-636F-4D4C-93D0-2B4835EF6A1C}">
      <dgm:prSet/>
      <dgm:spPr/>
      <dgm:t>
        <a:bodyPr/>
        <a:lstStyle/>
        <a:p>
          <a:endParaRPr lang="en-US"/>
        </a:p>
      </dgm:t>
    </dgm:pt>
    <dgm:pt modelId="{898671BA-3571-4885-BE0F-431596FDC092}" type="sibTrans" cxnId="{BF6AFBF6-636F-4D4C-93D0-2B4835EF6A1C}">
      <dgm:prSet/>
      <dgm:spPr/>
      <dgm:t>
        <a:bodyPr/>
        <a:lstStyle/>
        <a:p>
          <a:endParaRPr lang="en-US"/>
        </a:p>
      </dgm:t>
    </dgm:pt>
    <dgm:pt modelId="{D75ADC28-BDDF-4C1C-80A5-3210826826D6}">
      <dgm:prSet phldrT="[Text]"/>
      <dgm:spPr>
        <a:solidFill>
          <a:srgbClr val="A61E2F"/>
        </a:solidFill>
        <a:ln>
          <a:solidFill>
            <a:srgbClr val="A61E2F"/>
          </a:solidFill>
        </a:ln>
      </dgm:spPr>
      <dgm:t>
        <a:bodyPr/>
        <a:lstStyle/>
        <a:p>
          <a:r>
            <a:rPr lang="en-US" dirty="0">
              <a:latin typeface="Helvetica Neue"/>
            </a:rPr>
            <a:t>Jan </a:t>
          </a:r>
          <a:r>
            <a:rPr lang="en-US" dirty="0" smtClean="0">
              <a:latin typeface="Helvetica Neue"/>
            </a:rPr>
            <a:t>2022</a:t>
          </a:r>
          <a:endParaRPr lang="en-US" dirty="0">
            <a:latin typeface="Helvetica Neue"/>
          </a:endParaRPr>
        </a:p>
      </dgm:t>
    </dgm:pt>
    <dgm:pt modelId="{65C6BA9E-D181-4556-A8ED-4D3DF4836ABD}" type="parTrans" cxnId="{70B03547-DC46-4196-84B8-A6495CAE3668}">
      <dgm:prSet/>
      <dgm:spPr/>
      <dgm:t>
        <a:bodyPr/>
        <a:lstStyle/>
        <a:p>
          <a:endParaRPr lang="en-US"/>
        </a:p>
      </dgm:t>
    </dgm:pt>
    <dgm:pt modelId="{58B51154-DB36-485E-88BF-64BAAA90C77E}" type="sibTrans" cxnId="{70B03547-DC46-4196-84B8-A6495CAE3668}">
      <dgm:prSet/>
      <dgm:spPr/>
      <dgm:t>
        <a:bodyPr/>
        <a:lstStyle/>
        <a:p>
          <a:endParaRPr lang="en-US"/>
        </a:p>
      </dgm:t>
    </dgm:pt>
    <dgm:pt modelId="{9554F817-D960-4EF2-B712-1558C2503DD1}">
      <dgm:prSet phldrT="[Text]"/>
      <dgm:spPr>
        <a:solidFill>
          <a:srgbClr val="A61E2F"/>
        </a:solidFill>
        <a:ln>
          <a:solidFill>
            <a:srgbClr val="A61E2F"/>
          </a:solidFill>
        </a:ln>
      </dgm:spPr>
      <dgm:t>
        <a:bodyPr/>
        <a:lstStyle/>
        <a:p>
          <a:r>
            <a:rPr lang="en-US" dirty="0" smtClean="0">
              <a:latin typeface="Helvetica Neue"/>
            </a:rPr>
            <a:t>Dec 2023</a:t>
          </a:r>
          <a:endParaRPr lang="en-US" dirty="0">
            <a:latin typeface="Helvetica Neue"/>
          </a:endParaRPr>
        </a:p>
      </dgm:t>
    </dgm:pt>
    <dgm:pt modelId="{AC1BD601-A06D-4E08-8F61-296871879CEB}" type="parTrans" cxnId="{15401298-F9D5-4B00-98F6-632F6EF15883}">
      <dgm:prSet/>
      <dgm:spPr/>
      <dgm:t>
        <a:bodyPr/>
        <a:lstStyle/>
        <a:p>
          <a:endParaRPr lang="en-US"/>
        </a:p>
      </dgm:t>
    </dgm:pt>
    <dgm:pt modelId="{12DD8086-DA8A-4A07-BD47-48CCB08BCD3B}" type="sibTrans" cxnId="{15401298-F9D5-4B00-98F6-632F6EF15883}">
      <dgm:prSet/>
      <dgm:spPr/>
      <dgm:t>
        <a:bodyPr/>
        <a:lstStyle/>
        <a:p>
          <a:endParaRPr lang="en-US"/>
        </a:p>
      </dgm:t>
    </dgm:pt>
    <dgm:pt modelId="{45C29F9F-4333-4090-93B1-A42A2DDD26EC}">
      <dgm:prSet phldrT="[Text]"/>
      <dgm:spPr>
        <a:solidFill>
          <a:srgbClr val="A61E2F"/>
        </a:solidFill>
        <a:ln>
          <a:solidFill>
            <a:srgbClr val="A61E2F"/>
          </a:solidFill>
        </a:ln>
      </dgm:spPr>
      <dgm:t>
        <a:bodyPr/>
        <a:lstStyle/>
        <a:p>
          <a:r>
            <a:rPr lang="en-US" dirty="0">
              <a:latin typeface="Helvetica Neue"/>
            </a:rPr>
            <a:t>Oct 2024</a:t>
          </a:r>
        </a:p>
      </dgm:t>
    </dgm:pt>
    <dgm:pt modelId="{3A247969-13F5-4A4C-8106-BC3059AAA6DB}" type="parTrans" cxnId="{1AC55228-75FE-4CD8-83B2-359A6785986D}">
      <dgm:prSet/>
      <dgm:spPr/>
      <dgm:t>
        <a:bodyPr/>
        <a:lstStyle/>
        <a:p>
          <a:endParaRPr lang="en-US"/>
        </a:p>
      </dgm:t>
    </dgm:pt>
    <dgm:pt modelId="{B3D0FE82-598B-4548-8173-1F4312761EF8}" type="sibTrans" cxnId="{1AC55228-75FE-4CD8-83B2-359A6785986D}">
      <dgm:prSet/>
      <dgm:spPr/>
      <dgm:t>
        <a:bodyPr/>
        <a:lstStyle/>
        <a:p>
          <a:endParaRPr lang="en-US"/>
        </a:p>
      </dgm:t>
    </dgm:pt>
    <dgm:pt modelId="{68D7BED3-68E4-4D06-9351-CEEC780F335F}">
      <dgm:prSet phldrT="[Text]"/>
      <dgm:spPr>
        <a:solidFill>
          <a:srgbClr val="A61E2F"/>
        </a:solidFill>
        <a:ln>
          <a:solidFill>
            <a:srgbClr val="A61E2F"/>
          </a:solidFill>
        </a:ln>
      </dgm:spPr>
      <dgm:t>
        <a:bodyPr/>
        <a:lstStyle/>
        <a:p>
          <a:r>
            <a:rPr lang="en-US" dirty="0" smtClean="0">
              <a:latin typeface="Helvetica Neue"/>
            </a:rPr>
            <a:t>June 2023</a:t>
          </a:r>
          <a:endParaRPr lang="en-US" dirty="0">
            <a:latin typeface="Helvetica Neue"/>
          </a:endParaRPr>
        </a:p>
      </dgm:t>
    </dgm:pt>
    <dgm:pt modelId="{3293B118-D5DA-418E-A1EC-A1DA20EBFA60}" type="parTrans" cxnId="{04DE3471-9BE9-4984-B609-22167AAAD5EE}">
      <dgm:prSet/>
      <dgm:spPr/>
      <dgm:t>
        <a:bodyPr/>
        <a:lstStyle/>
        <a:p>
          <a:endParaRPr lang="en-US"/>
        </a:p>
      </dgm:t>
    </dgm:pt>
    <dgm:pt modelId="{C586BAFF-B5C1-48C3-8C94-53C354CED587}" type="sibTrans" cxnId="{04DE3471-9BE9-4984-B609-22167AAAD5EE}">
      <dgm:prSet/>
      <dgm:spPr/>
      <dgm:t>
        <a:bodyPr/>
        <a:lstStyle/>
        <a:p>
          <a:endParaRPr lang="en-US"/>
        </a:p>
      </dgm:t>
    </dgm:pt>
    <dgm:pt modelId="{1CB0ECC9-E31F-417E-AD69-08DC594A2F16}">
      <dgm:prSet phldrT="[Text]"/>
      <dgm:spPr>
        <a:solidFill>
          <a:srgbClr val="A61E2F"/>
        </a:solidFill>
        <a:ln>
          <a:solidFill>
            <a:srgbClr val="A61E2F"/>
          </a:solidFill>
        </a:ln>
      </dgm:spPr>
      <dgm:t>
        <a:bodyPr/>
        <a:lstStyle/>
        <a:p>
          <a:r>
            <a:rPr lang="en-US" dirty="0" err="1" smtClean="0">
              <a:latin typeface="Helvetica Neue"/>
            </a:rPr>
            <a:t>Spr</a:t>
          </a:r>
          <a:r>
            <a:rPr lang="en-US" dirty="0" smtClean="0">
              <a:latin typeface="Helvetica Neue"/>
            </a:rPr>
            <a:t> 2024</a:t>
          </a:r>
          <a:endParaRPr lang="en-US" dirty="0">
            <a:latin typeface="Helvetica Neue"/>
          </a:endParaRPr>
        </a:p>
      </dgm:t>
    </dgm:pt>
    <dgm:pt modelId="{1F19B19A-0056-490B-B9E9-C49321A0D5BD}" type="parTrans" cxnId="{54216636-0EE5-4A8A-BDB3-3FBE899194D5}">
      <dgm:prSet/>
      <dgm:spPr/>
      <dgm:t>
        <a:bodyPr/>
        <a:lstStyle/>
        <a:p>
          <a:endParaRPr lang="en-US"/>
        </a:p>
      </dgm:t>
    </dgm:pt>
    <dgm:pt modelId="{25AC1454-FA45-44B3-A8D9-27870D6E4B87}" type="sibTrans" cxnId="{54216636-0EE5-4A8A-BDB3-3FBE899194D5}">
      <dgm:prSet/>
      <dgm:spPr/>
      <dgm:t>
        <a:bodyPr/>
        <a:lstStyle/>
        <a:p>
          <a:endParaRPr lang="en-US"/>
        </a:p>
      </dgm:t>
    </dgm:pt>
    <dgm:pt modelId="{23375495-D1FC-4596-9238-9EDA70601B05}" type="pres">
      <dgm:prSet presAssocID="{151E3323-2060-4E1B-9FE3-F36B199D04AA}" presName="Name0" presStyleCnt="0">
        <dgm:presLayoutVars>
          <dgm:dir/>
          <dgm:animLvl val="lvl"/>
          <dgm:resizeHandles val="exact"/>
        </dgm:presLayoutVars>
      </dgm:prSet>
      <dgm:spPr/>
    </dgm:pt>
    <dgm:pt modelId="{8E7E19D7-D848-4A04-880E-546423882C3D}" type="pres">
      <dgm:prSet presAssocID="{87D12953-67AC-48B0-9692-487640337BD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256AE-8FFF-4593-97E9-135359141BD5}" type="pres">
      <dgm:prSet presAssocID="{898671BA-3571-4885-BE0F-431596FDC092}" presName="parTxOnlySpace" presStyleCnt="0"/>
      <dgm:spPr/>
    </dgm:pt>
    <dgm:pt modelId="{9B6053FA-2FE6-474E-B3CF-415F963942D7}" type="pres">
      <dgm:prSet presAssocID="{D75ADC28-BDDF-4C1C-80A5-3210826826D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6EF73-2B5B-442E-8C09-2B2AC530EDB8}" type="pres">
      <dgm:prSet presAssocID="{58B51154-DB36-485E-88BF-64BAAA90C77E}" presName="parTxOnlySpace" presStyleCnt="0"/>
      <dgm:spPr/>
    </dgm:pt>
    <dgm:pt modelId="{378D1837-1029-4464-87CA-D665F270E5C7}" type="pres">
      <dgm:prSet presAssocID="{68D7BED3-68E4-4D06-9351-CEEC780F335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B3E1C-9F24-42A0-8302-38CC266C7D36}" type="pres">
      <dgm:prSet presAssocID="{C586BAFF-B5C1-48C3-8C94-53C354CED587}" presName="parTxOnlySpace" presStyleCnt="0"/>
      <dgm:spPr/>
    </dgm:pt>
    <dgm:pt modelId="{53FD758F-BE98-4266-9673-CA3E1AE31474}" type="pres">
      <dgm:prSet presAssocID="{9554F817-D960-4EF2-B712-1558C2503DD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98BD7-9618-48F5-894F-065F54F84D73}" type="pres">
      <dgm:prSet presAssocID="{12DD8086-DA8A-4A07-BD47-48CCB08BCD3B}" presName="parTxOnlySpace" presStyleCnt="0"/>
      <dgm:spPr/>
    </dgm:pt>
    <dgm:pt modelId="{0F093860-9ACA-49A7-B2F2-BEF09CDCB07B}" type="pres">
      <dgm:prSet presAssocID="{1CB0ECC9-E31F-417E-AD69-08DC594A2F1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309C6-3563-4CDF-82DF-DC00285F9311}" type="pres">
      <dgm:prSet presAssocID="{25AC1454-FA45-44B3-A8D9-27870D6E4B87}" presName="parTxOnlySpace" presStyleCnt="0"/>
      <dgm:spPr/>
    </dgm:pt>
    <dgm:pt modelId="{A6D1795D-324D-4683-A627-52C23C6F4FF2}" type="pres">
      <dgm:prSet presAssocID="{45C29F9F-4333-4090-93B1-A42A2DDD26EC}" presName="parTxOnly" presStyleLbl="node1" presStyleIdx="5" presStyleCnt="6" custLinFactNeighborX="1718" custLinFactNeighborY="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6C2CEC-8687-418F-845A-ED6F03895E10}" type="presOf" srcId="{68D7BED3-68E4-4D06-9351-CEEC780F335F}" destId="{378D1837-1029-4464-87CA-D665F270E5C7}" srcOrd="0" destOrd="0" presId="urn:microsoft.com/office/officeart/2005/8/layout/chevron1"/>
    <dgm:cxn modelId="{04DE3471-9BE9-4984-B609-22167AAAD5EE}" srcId="{151E3323-2060-4E1B-9FE3-F36B199D04AA}" destId="{68D7BED3-68E4-4D06-9351-CEEC780F335F}" srcOrd="2" destOrd="0" parTransId="{3293B118-D5DA-418E-A1EC-A1DA20EBFA60}" sibTransId="{C586BAFF-B5C1-48C3-8C94-53C354CED587}"/>
    <dgm:cxn modelId="{B8CF142C-E30E-49ED-B64D-8C906480B803}" type="presOf" srcId="{D75ADC28-BDDF-4C1C-80A5-3210826826D6}" destId="{9B6053FA-2FE6-474E-B3CF-415F963942D7}" srcOrd="0" destOrd="0" presId="urn:microsoft.com/office/officeart/2005/8/layout/chevron1"/>
    <dgm:cxn modelId="{D48CD6A0-383D-4C31-AA22-F3D76CE07C4E}" type="presOf" srcId="{45C29F9F-4333-4090-93B1-A42A2DDD26EC}" destId="{A6D1795D-324D-4683-A627-52C23C6F4FF2}" srcOrd="0" destOrd="0" presId="urn:microsoft.com/office/officeart/2005/8/layout/chevron1"/>
    <dgm:cxn modelId="{BF6AFBF6-636F-4D4C-93D0-2B4835EF6A1C}" srcId="{151E3323-2060-4E1B-9FE3-F36B199D04AA}" destId="{87D12953-67AC-48B0-9692-487640337BDF}" srcOrd="0" destOrd="0" parTransId="{6C43C7D8-8B6A-4437-90C9-11EFECBF9475}" sibTransId="{898671BA-3571-4885-BE0F-431596FDC092}"/>
    <dgm:cxn modelId="{4E460EAF-7E73-4C42-ADAB-0E627468C904}" type="presOf" srcId="{1CB0ECC9-E31F-417E-AD69-08DC594A2F16}" destId="{0F093860-9ACA-49A7-B2F2-BEF09CDCB07B}" srcOrd="0" destOrd="0" presId="urn:microsoft.com/office/officeart/2005/8/layout/chevron1"/>
    <dgm:cxn modelId="{F6BE4526-79CC-47CA-8A2B-42C6C2C82E95}" type="presOf" srcId="{151E3323-2060-4E1B-9FE3-F36B199D04AA}" destId="{23375495-D1FC-4596-9238-9EDA70601B05}" srcOrd="0" destOrd="0" presId="urn:microsoft.com/office/officeart/2005/8/layout/chevron1"/>
    <dgm:cxn modelId="{1AC55228-75FE-4CD8-83B2-359A6785986D}" srcId="{151E3323-2060-4E1B-9FE3-F36B199D04AA}" destId="{45C29F9F-4333-4090-93B1-A42A2DDD26EC}" srcOrd="5" destOrd="0" parTransId="{3A247969-13F5-4A4C-8106-BC3059AAA6DB}" sibTransId="{B3D0FE82-598B-4548-8173-1F4312761EF8}"/>
    <dgm:cxn modelId="{3A3265EB-C32B-48BD-8862-9BF9D0B16580}" type="presOf" srcId="{9554F817-D960-4EF2-B712-1558C2503DD1}" destId="{53FD758F-BE98-4266-9673-CA3E1AE31474}" srcOrd="0" destOrd="0" presId="urn:microsoft.com/office/officeart/2005/8/layout/chevron1"/>
    <dgm:cxn modelId="{0E18D121-B186-401D-ACDE-FB97DB7457CA}" type="presOf" srcId="{87D12953-67AC-48B0-9692-487640337BDF}" destId="{8E7E19D7-D848-4A04-880E-546423882C3D}" srcOrd="0" destOrd="0" presId="urn:microsoft.com/office/officeart/2005/8/layout/chevron1"/>
    <dgm:cxn modelId="{70B03547-DC46-4196-84B8-A6495CAE3668}" srcId="{151E3323-2060-4E1B-9FE3-F36B199D04AA}" destId="{D75ADC28-BDDF-4C1C-80A5-3210826826D6}" srcOrd="1" destOrd="0" parTransId="{65C6BA9E-D181-4556-A8ED-4D3DF4836ABD}" sibTransId="{58B51154-DB36-485E-88BF-64BAAA90C77E}"/>
    <dgm:cxn modelId="{15401298-F9D5-4B00-98F6-632F6EF15883}" srcId="{151E3323-2060-4E1B-9FE3-F36B199D04AA}" destId="{9554F817-D960-4EF2-B712-1558C2503DD1}" srcOrd="3" destOrd="0" parTransId="{AC1BD601-A06D-4E08-8F61-296871879CEB}" sibTransId="{12DD8086-DA8A-4A07-BD47-48CCB08BCD3B}"/>
    <dgm:cxn modelId="{54216636-0EE5-4A8A-BDB3-3FBE899194D5}" srcId="{151E3323-2060-4E1B-9FE3-F36B199D04AA}" destId="{1CB0ECC9-E31F-417E-AD69-08DC594A2F16}" srcOrd="4" destOrd="0" parTransId="{1F19B19A-0056-490B-B9E9-C49321A0D5BD}" sibTransId="{25AC1454-FA45-44B3-A8D9-27870D6E4B87}"/>
    <dgm:cxn modelId="{22AB9275-5AD7-42E7-A137-B0FCA7F907C0}" type="presParOf" srcId="{23375495-D1FC-4596-9238-9EDA70601B05}" destId="{8E7E19D7-D848-4A04-880E-546423882C3D}" srcOrd="0" destOrd="0" presId="urn:microsoft.com/office/officeart/2005/8/layout/chevron1"/>
    <dgm:cxn modelId="{D212B4A7-9510-4E23-BA68-3AD9F3D22A30}" type="presParOf" srcId="{23375495-D1FC-4596-9238-9EDA70601B05}" destId="{312256AE-8FFF-4593-97E9-135359141BD5}" srcOrd="1" destOrd="0" presId="urn:microsoft.com/office/officeart/2005/8/layout/chevron1"/>
    <dgm:cxn modelId="{E7F70540-9369-42D2-925E-56B7AB9BE318}" type="presParOf" srcId="{23375495-D1FC-4596-9238-9EDA70601B05}" destId="{9B6053FA-2FE6-474E-B3CF-415F963942D7}" srcOrd="2" destOrd="0" presId="urn:microsoft.com/office/officeart/2005/8/layout/chevron1"/>
    <dgm:cxn modelId="{C2306865-A121-4623-811E-B926CD45C847}" type="presParOf" srcId="{23375495-D1FC-4596-9238-9EDA70601B05}" destId="{B656EF73-2B5B-442E-8C09-2B2AC530EDB8}" srcOrd="3" destOrd="0" presId="urn:microsoft.com/office/officeart/2005/8/layout/chevron1"/>
    <dgm:cxn modelId="{B81CDFC5-4470-4BFD-8AFD-2F7D8ADFD462}" type="presParOf" srcId="{23375495-D1FC-4596-9238-9EDA70601B05}" destId="{378D1837-1029-4464-87CA-D665F270E5C7}" srcOrd="4" destOrd="0" presId="urn:microsoft.com/office/officeart/2005/8/layout/chevron1"/>
    <dgm:cxn modelId="{8EC9E81F-1EC7-41EF-8AE5-A344670B09F2}" type="presParOf" srcId="{23375495-D1FC-4596-9238-9EDA70601B05}" destId="{9F5B3E1C-9F24-42A0-8302-38CC266C7D36}" srcOrd="5" destOrd="0" presId="urn:microsoft.com/office/officeart/2005/8/layout/chevron1"/>
    <dgm:cxn modelId="{9AAFC383-8AEB-4106-9E7B-DC72DB22D535}" type="presParOf" srcId="{23375495-D1FC-4596-9238-9EDA70601B05}" destId="{53FD758F-BE98-4266-9673-CA3E1AE31474}" srcOrd="6" destOrd="0" presId="urn:microsoft.com/office/officeart/2005/8/layout/chevron1"/>
    <dgm:cxn modelId="{A61875C3-9860-4066-AF7C-613F5208B87F}" type="presParOf" srcId="{23375495-D1FC-4596-9238-9EDA70601B05}" destId="{B8598BD7-9618-48F5-894F-065F54F84D73}" srcOrd="7" destOrd="0" presId="urn:microsoft.com/office/officeart/2005/8/layout/chevron1"/>
    <dgm:cxn modelId="{D2539641-7781-4B5B-AE1C-02E1282FAF4F}" type="presParOf" srcId="{23375495-D1FC-4596-9238-9EDA70601B05}" destId="{0F093860-9ACA-49A7-B2F2-BEF09CDCB07B}" srcOrd="8" destOrd="0" presId="urn:microsoft.com/office/officeart/2005/8/layout/chevron1"/>
    <dgm:cxn modelId="{103BDFE3-11E1-46E3-A04D-89785469D673}" type="presParOf" srcId="{23375495-D1FC-4596-9238-9EDA70601B05}" destId="{A73309C6-3563-4CDF-82DF-DC00285F9311}" srcOrd="9" destOrd="0" presId="urn:microsoft.com/office/officeart/2005/8/layout/chevron1"/>
    <dgm:cxn modelId="{60739014-F393-4759-BB48-0F66823E3B75}" type="presParOf" srcId="{23375495-D1FC-4596-9238-9EDA70601B05}" destId="{A6D1795D-324D-4683-A627-52C23C6F4FF2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66FD3-8033-4BB3-B010-77CC4ACEDA58}">
      <dsp:nvSpPr>
        <dsp:cNvPr id="0" name=""/>
        <dsp:cNvSpPr/>
      </dsp:nvSpPr>
      <dsp:spPr>
        <a:xfrm>
          <a:off x="291530" y="2086"/>
          <a:ext cx="2352842" cy="14117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Helvetica Neue"/>
            </a:rPr>
            <a:t>Institutional Set Standards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Helvetica Neue"/>
            </a:rPr>
            <a:t>Targets &amp; Goals</a:t>
          </a:r>
        </a:p>
      </dsp:txBody>
      <dsp:txXfrm>
        <a:off x="291530" y="2086"/>
        <a:ext cx="2352842" cy="1411705"/>
      </dsp:txXfrm>
    </dsp:sp>
    <dsp:sp modelId="{75774C1E-A835-4AB3-9680-89EE484A9F7A}">
      <dsp:nvSpPr>
        <dsp:cNvPr id="0" name=""/>
        <dsp:cNvSpPr/>
      </dsp:nvSpPr>
      <dsp:spPr>
        <a:xfrm>
          <a:off x="2879656" y="2086"/>
          <a:ext cx="2352842" cy="14117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Helvetica Neue"/>
            </a:rPr>
            <a:t>Institutional Effectiveness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Helvetica Neue"/>
            </a:rPr>
            <a:t>Team Recommendations</a:t>
          </a:r>
        </a:p>
      </dsp:txBody>
      <dsp:txXfrm>
        <a:off x="2879656" y="2086"/>
        <a:ext cx="2352842" cy="1411705"/>
      </dsp:txXfrm>
    </dsp:sp>
    <dsp:sp modelId="{E7E588A9-56B5-43CA-A5BC-31F3E538EE8F}">
      <dsp:nvSpPr>
        <dsp:cNvPr id="0" name=""/>
        <dsp:cNvSpPr/>
      </dsp:nvSpPr>
      <dsp:spPr>
        <a:xfrm>
          <a:off x="5430914" y="0"/>
          <a:ext cx="2352842" cy="14117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Helvetica Neue"/>
            </a:rPr>
            <a:t>Participatory Governance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Helvetica Neue"/>
            </a:rPr>
            <a:t>Governance Councils</a:t>
          </a:r>
        </a:p>
      </dsp:txBody>
      <dsp:txXfrm>
        <a:off x="5430914" y="0"/>
        <a:ext cx="2352842" cy="1411705"/>
      </dsp:txXfrm>
    </dsp:sp>
    <dsp:sp modelId="{0DF41CD7-5B7C-46C9-AE36-4031E1B41B7F}">
      <dsp:nvSpPr>
        <dsp:cNvPr id="0" name=""/>
        <dsp:cNvSpPr/>
      </dsp:nvSpPr>
      <dsp:spPr>
        <a:xfrm>
          <a:off x="291530" y="1649076"/>
          <a:ext cx="2352842" cy="1411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Helvetica Neue"/>
            </a:rPr>
            <a:t>Student Learning Outcomes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Helvetica Neue"/>
            </a:rPr>
            <a:t>Course Level, Service Area</a:t>
          </a:r>
        </a:p>
      </dsp:txBody>
      <dsp:txXfrm>
        <a:off x="291530" y="1649076"/>
        <a:ext cx="2352842" cy="1411705"/>
      </dsp:txXfrm>
    </dsp:sp>
    <dsp:sp modelId="{0F21D8E3-E9A3-4832-A516-FB6994B4937B}">
      <dsp:nvSpPr>
        <dsp:cNvPr id="0" name=""/>
        <dsp:cNvSpPr/>
      </dsp:nvSpPr>
      <dsp:spPr>
        <a:xfrm>
          <a:off x="2879656" y="1649076"/>
          <a:ext cx="2352842" cy="14117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Helvetica Neue"/>
            </a:rPr>
            <a:t>Action Plans: QFEs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Helvetica Neue"/>
            </a:rPr>
            <a:t>Improvement Areas</a:t>
          </a:r>
        </a:p>
      </dsp:txBody>
      <dsp:txXfrm>
        <a:off x="2879656" y="1649076"/>
        <a:ext cx="2352842" cy="1411705"/>
      </dsp:txXfrm>
    </dsp:sp>
    <dsp:sp modelId="{6D4857B5-D2B5-474F-A08D-934200903A97}">
      <dsp:nvSpPr>
        <dsp:cNvPr id="0" name=""/>
        <dsp:cNvSpPr/>
      </dsp:nvSpPr>
      <dsp:spPr>
        <a:xfrm>
          <a:off x="5467783" y="1649076"/>
          <a:ext cx="2352842" cy="14117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Helvetica Neue"/>
            </a:rPr>
            <a:t>Educational Pathways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Helvetica Neue"/>
            </a:rPr>
            <a:t>Guided Pathways</a:t>
          </a:r>
        </a:p>
      </dsp:txBody>
      <dsp:txXfrm>
        <a:off x="5467783" y="1649076"/>
        <a:ext cx="2352842" cy="1411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A1866-C4A8-4866-AD82-62AE65C40A1F}">
      <dsp:nvSpPr>
        <dsp:cNvPr id="0" name=""/>
        <dsp:cNvSpPr/>
      </dsp:nvSpPr>
      <dsp:spPr>
        <a:xfrm>
          <a:off x="1559244" y="1729"/>
          <a:ext cx="2084283" cy="1124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 Neue" panose="02000503000000020004"/>
            </a:rPr>
            <a:t>Study Group</a:t>
          </a:r>
          <a:endParaRPr lang="en-US" sz="2400" kern="1200" dirty="0">
            <a:latin typeface="Helvetica Neue" panose="02000503000000020004"/>
          </a:endParaRPr>
        </a:p>
      </dsp:txBody>
      <dsp:txXfrm>
        <a:off x="1864480" y="166360"/>
        <a:ext cx="1473811" cy="794912"/>
      </dsp:txXfrm>
    </dsp:sp>
    <dsp:sp modelId="{A8A97577-212C-4AA9-AF23-C69C867834DD}">
      <dsp:nvSpPr>
        <dsp:cNvPr id="0" name=""/>
        <dsp:cNvSpPr/>
      </dsp:nvSpPr>
      <dsp:spPr>
        <a:xfrm>
          <a:off x="2276880" y="1216765"/>
          <a:ext cx="649009" cy="64900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362906" y="1464946"/>
        <a:ext cx="476957" cy="152647"/>
      </dsp:txXfrm>
    </dsp:sp>
    <dsp:sp modelId="{39819181-F0E3-4636-8781-AB13B659DE27}">
      <dsp:nvSpPr>
        <dsp:cNvPr id="0" name=""/>
        <dsp:cNvSpPr/>
      </dsp:nvSpPr>
      <dsp:spPr>
        <a:xfrm>
          <a:off x="1507379" y="1956635"/>
          <a:ext cx="2188012" cy="1129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 Neue" panose="02000503000000020004"/>
            </a:rPr>
            <a:t>Steering Committee</a:t>
          </a:r>
          <a:endParaRPr lang="en-US" sz="2400" kern="1200" dirty="0">
            <a:latin typeface="Helvetica Neue" panose="02000503000000020004"/>
          </a:endParaRPr>
        </a:p>
      </dsp:txBody>
      <dsp:txXfrm>
        <a:off x="1827806" y="2122020"/>
        <a:ext cx="1547158" cy="798551"/>
      </dsp:txXfrm>
    </dsp:sp>
    <dsp:sp modelId="{F06AA490-6CDE-45EE-BB49-0BB897819EB7}">
      <dsp:nvSpPr>
        <dsp:cNvPr id="0" name=""/>
        <dsp:cNvSpPr/>
      </dsp:nvSpPr>
      <dsp:spPr>
        <a:xfrm>
          <a:off x="3863239" y="1335712"/>
          <a:ext cx="355836" cy="416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863239" y="1418964"/>
        <a:ext cx="249085" cy="249757"/>
      </dsp:txXfrm>
    </dsp:sp>
    <dsp:sp modelId="{8482A84D-E03B-4EC8-BCDD-D0B6E67258FE}">
      <dsp:nvSpPr>
        <dsp:cNvPr id="0" name=""/>
        <dsp:cNvSpPr/>
      </dsp:nvSpPr>
      <dsp:spPr>
        <a:xfrm>
          <a:off x="4366781" y="424861"/>
          <a:ext cx="2237964" cy="2237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Helvetica Neue" panose="02000503000000020004"/>
            </a:rPr>
            <a:t>Midterm Report</a:t>
          </a:r>
          <a:endParaRPr lang="en-US" sz="3200" kern="1200" dirty="0">
            <a:latin typeface="Helvetica Neue" panose="02000503000000020004"/>
          </a:endParaRPr>
        </a:p>
      </dsp:txBody>
      <dsp:txXfrm>
        <a:off x="4694523" y="752603"/>
        <a:ext cx="1582480" cy="158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E19D7-D848-4A04-880E-546423882C3D}">
      <dsp:nvSpPr>
        <dsp:cNvPr id="0" name=""/>
        <dsp:cNvSpPr/>
      </dsp:nvSpPr>
      <dsp:spPr>
        <a:xfrm>
          <a:off x="4043" y="555179"/>
          <a:ext cx="2353663" cy="941465"/>
        </a:xfrm>
        <a:prstGeom prst="chevron">
          <a:avLst/>
        </a:prstGeom>
        <a:solidFill>
          <a:srgbClr val="A61E2F"/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Helvetica Neue"/>
            </a:rPr>
            <a:t>Fall 2020</a:t>
          </a:r>
        </a:p>
      </dsp:txBody>
      <dsp:txXfrm>
        <a:off x="474776" y="555179"/>
        <a:ext cx="1412198" cy="941465"/>
      </dsp:txXfrm>
    </dsp:sp>
    <dsp:sp modelId="{9B6053FA-2FE6-474E-B3CF-415F963942D7}">
      <dsp:nvSpPr>
        <dsp:cNvPr id="0" name=""/>
        <dsp:cNvSpPr/>
      </dsp:nvSpPr>
      <dsp:spPr>
        <a:xfrm>
          <a:off x="2122340" y="555179"/>
          <a:ext cx="2353663" cy="941465"/>
        </a:xfrm>
        <a:prstGeom prst="chevron">
          <a:avLst/>
        </a:prstGeom>
        <a:solidFill>
          <a:srgbClr val="A61E2F"/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Helvetica Neue"/>
            </a:rPr>
            <a:t>Winter 2021</a:t>
          </a:r>
        </a:p>
      </dsp:txBody>
      <dsp:txXfrm>
        <a:off x="2593073" y="555179"/>
        <a:ext cx="1412198" cy="941465"/>
      </dsp:txXfrm>
    </dsp:sp>
    <dsp:sp modelId="{53FD758F-BE98-4266-9673-CA3E1AE31474}">
      <dsp:nvSpPr>
        <dsp:cNvPr id="0" name=""/>
        <dsp:cNvSpPr/>
      </dsp:nvSpPr>
      <dsp:spPr>
        <a:xfrm>
          <a:off x="4240638" y="555179"/>
          <a:ext cx="2353663" cy="941465"/>
        </a:xfrm>
        <a:prstGeom prst="chevron">
          <a:avLst/>
        </a:prstGeom>
        <a:solidFill>
          <a:srgbClr val="A61E2F"/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Helvetica Neue"/>
            </a:rPr>
            <a:t>Spring 2021</a:t>
          </a:r>
        </a:p>
      </dsp:txBody>
      <dsp:txXfrm>
        <a:off x="4711371" y="555179"/>
        <a:ext cx="1412198" cy="941465"/>
      </dsp:txXfrm>
    </dsp:sp>
    <dsp:sp modelId="{A6D1795D-324D-4683-A627-52C23C6F4FF2}">
      <dsp:nvSpPr>
        <dsp:cNvPr id="0" name=""/>
        <dsp:cNvSpPr/>
      </dsp:nvSpPr>
      <dsp:spPr>
        <a:xfrm>
          <a:off x="6362979" y="571146"/>
          <a:ext cx="2353663" cy="941465"/>
        </a:xfrm>
        <a:prstGeom prst="chevron">
          <a:avLst/>
        </a:prstGeom>
        <a:solidFill>
          <a:srgbClr val="A61E2F"/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Helvetica Neue"/>
            </a:rPr>
            <a:t>Summer 2021</a:t>
          </a:r>
        </a:p>
      </dsp:txBody>
      <dsp:txXfrm>
        <a:off x="6833712" y="571146"/>
        <a:ext cx="1412198" cy="941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E19D7-D848-4A04-880E-546423882C3D}">
      <dsp:nvSpPr>
        <dsp:cNvPr id="0" name=""/>
        <dsp:cNvSpPr/>
      </dsp:nvSpPr>
      <dsp:spPr>
        <a:xfrm>
          <a:off x="4256" y="709252"/>
          <a:ext cx="1583296" cy="633318"/>
        </a:xfrm>
        <a:prstGeom prst="chevron">
          <a:avLst/>
        </a:prstGeom>
        <a:solidFill>
          <a:srgbClr val="A61E2F"/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 Neue"/>
            </a:rPr>
            <a:t>Oct </a:t>
          </a:r>
          <a:r>
            <a:rPr lang="en-US" sz="2100" kern="1200" dirty="0" smtClean="0">
              <a:latin typeface="Helvetica Neue"/>
            </a:rPr>
            <a:t>2021</a:t>
          </a:r>
          <a:endParaRPr lang="en-US" sz="2100" kern="1200" dirty="0">
            <a:latin typeface="Helvetica Neue"/>
          </a:endParaRPr>
        </a:p>
      </dsp:txBody>
      <dsp:txXfrm>
        <a:off x="320915" y="709252"/>
        <a:ext cx="949978" cy="633318"/>
      </dsp:txXfrm>
    </dsp:sp>
    <dsp:sp modelId="{9B6053FA-2FE6-474E-B3CF-415F963942D7}">
      <dsp:nvSpPr>
        <dsp:cNvPr id="0" name=""/>
        <dsp:cNvSpPr/>
      </dsp:nvSpPr>
      <dsp:spPr>
        <a:xfrm>
          <a:off x="1429223" y="709252"/>
          <a:ext cx="1583296" cy="633318"/>
        </a:xfrm>
        <a:prstGeom prst="chevron">
          <a:avLst/>
        </a:prstGeom>
        <a:solidFill>
          <a:srgbClr val="A61E2F"/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 Neue"/>
            </a:rPr>
            <a:t>Jan </a:t>
          </a:r>
          <a:r>
            <a:rPr lang="en-US" sz="2100" kern="1200" dirty="0" smtClean="0">
              <a:latin typeface="Helvetica Neue"/>
            </a:rPr>
            <a:t>2022</a:t>
          </a:r>
          <a:endParaRPr lang="en-US" sz="2100" kern="1200" dirty="0">
            <a:latin typeface="Helvetica Neue"/>
          </a:endParaRPr>
        </a:p>
      </dsp:txBody>
      <dsp:txXfrm>
        <a:off x="1745882" y="709252"/>
        <a:ext cx="949978" cy="633318"/>
      </dsp:txXfrm>
    </dsp:sp>
    <dsp:sp modelId="{378D1837-1029-4464-87CA-D665F270E5C7}">
      <dsp:nvSpPr>
        <dsp:cNvPr id="0" name=""/>
        <dsp:cNvSpPr/>
      </dsp:nvSpPr>
      <dsp:spPr>
        <a:xfrm>
          <a:off x="2854189" y="709252"/>
          <a:ext cx="1583296" cy="633318"/>
        </a:xfrm>
        <a:prstGeom prst="chevron">
          <a:avLst/>
        </a:prstGeom>
        <a:solidFill>
          <a:srgbClr val="A61E2F"/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Helvetica Neue"/>
            </a:rPr>
            <a:t>June 2023</a:t>
          </a:r>
          <a:endParaRPr lang="en-US" sz="2100" kern="1200" dirty="0">
            <a:latin typeface="Helvetica Neue"/>
          </a:endParaRPr>
        </a:p>
      </dsp:txBody>
      <dsp:txXfrm>
        <a:off x="3170848" y="709252"/>
        <a:ext cx="949978" cy="633318"/>
      </dsp:txXfrm>
    </dsp:sp>
    <dsp:sp modelId="{53FD758F-BE98-4266-9673-CA3E1AE31474}">
      <dsp:nvSpPr>
        <dsp:cNvPr id="0" name=""/>
        <dsp:cNvSpPr/>
      </dsp:nvSpPr>
      <dsp:spPr>
        <a:xfrm>
          <a:off x="4279156" y="709252"/>
          <a:ext cx="1583296" cy="633318"/>
        </a:xfrm>
        <a:prstGeom prst="chevron">
          <a:avLst/>
        </a:prstGeom>
        <a:solidFill>
          <a:srgbClr val="A61E2F"/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Helvetica Neue"/>
            </a:rPr>
            <a:t>Dec 2023</a:t>
          </a:r>
          <a:endParaRPr lang="en-US" sz="2100" kern="1200" dirty="0">
            <a:latin typeface="Helvetica Neue"/>
          </a:endParaRPr>
        </a:p>
      </dsp:txBody>
      <dsp:txXfrm>
        <a:off x="4595815" y="709252"/>
        <a:ext cx="949978" cy="633318"/>
      </dsp:txXfrm>
    </dsp:sp>
    <dsp:sp modelId="{0F093860-9ACA-49A7-B2F2-BEF09CDCB07B}">
      <dsp:nvSpPr>
        <dsp:cNvPr id="0" name=""/>
        <dsp:cNvSpPr/>
      </dsp:nvSpPr>
      <dsp:spPr>
        <a:xfrm>
          <a:off x="5704123" y="709252"/>
          <a:ext cx="1583296" cy="633318"/>
        </a:xfrm>
        <a:prstGeom prst="chevron">
          <a:avLst/>
        </a:prstGeom>
        <a:solidFill>
          <a:srgbClr val="A61E2F"/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Helvetica Neue"/>
            </a:rPr>
            <a:t>Spr</a:t>
          </a:r>
          <a:r>
            <a:rPr lang="en-US" sz="2100" kern="1200" dirty="0" smtClean="0">
              <a:latin typeface="Helvetica Neue"/>
            </a:rPr>
            <a:t> 2024</a:t>
          </a:r>
          <a:endParaRPr lang="en-US" sz="2100" kern="1200" dirty="0">
            <a:latin typeface="Helvetica Neue"/>
          </a:endParaRPr>
        </a:p>
      </dsp:txBody>
      <dsp:txXfrm>
        <a:off x="6020782" y="709252"/>
        <a:ext cx="949978" cy="633318"/>
      </dsp:txXfrm>
    </dsp:sp>
    <dsp:sp modelId="{A6D1795D-324D-4683-A627-52C23C6F4FF2}">
      <dsp:nvSpPr>
        <dsp:cNvPr id="0" name=""/>
        <dsp:cNvSpPr/>
      </dsp:nvSpPr>
      <dsp:spPr>
        <a:xfrm>
          <a:off x="7131810" y="714990"/>
          <a:ext cx="1583296" cy="633318"/>
        </a:xfrm>
        <a:prstGeom prst="chevron">
          <a:avLst/>
        </a:prstGeom>
        <a:solidFill>
          <a:srgbClr val="A61E2F"/>
        </a:solidFill>
        <a:ln w="25400" cap="flat" cmpd="sng" algn="ctr">
          <a:solidFill>
            <a:srgbClr val="A61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Helvetica Neue"/>
            </a:rPr>
            <a:t>Oct 2024</a:t>
          </a:r>
        </a:p>
      </dsp:txBody>
      <dsp:txXfrm>
        <a:off x="7448469" y="714990"/>
        <a:ext cx="949978" cy="633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4B0D1D-5FB2-3D48-A3FB-D441239EB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B75E9-C74E-8A46-8712-560A475791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5913-4AB5-244C-BCE1-68D4BDED535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DCF86-9865-7546-8B18-0F2DAFA53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DEA93-4059-8C4D-B0B3-ABF56BEFB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5944B-1D36-1049-936F-ED2207899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7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63C74-5DBA-40F2-8694-DA64CEB2D8DF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2CF4-2F45-48AD-B112-440219823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1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12CF4-2F45-48AD-B112-4402198235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5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2CF4-2F45-48AD-B112-4402198235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2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12CF4-2F45-48AD-B112-4402198235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5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2CF4-2F45-48AD-B112-4402198235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2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2CF4-2F45-48AD-B112-4402198235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6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12CF4-2F45-48AD-B112-4402198235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78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12CF4-2F45-48AD-B112-4402198235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2" y="4617020"/>
            <a:ext cx="1333622" cy="366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1" y="1090535"/>
            <a:ext cx="8088059" cy="14861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2697056"/>
            <a:ext cx="8088058" cy="74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1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01262" y="4198936"/>
            <a:ext cx="57956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0" i="0" dirty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12345 El Monte Road</a:t>
            </a:r>
          </a:p>
          <a:p>
            <a:pPr algn="r"/>
            <a:r>
              <a:rPr lang="en-US" sz="1500" b="0" i="0" dirty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Los Altos Hills, CA 94022</a:t>
            </a:r>
            <a:endParaRPr lang="en-US" sz="1500" b="0" i="0" baseline="0" dirty="0">
              <a:solidFill>
                <a:srgbClr val="F6F1E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/>
            <a:r>
              <a:rPr lang="en-US" sz="1500" b="1" i="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foothill.edu</a:t>
            </a:r>
          </a:p>
        </p:txBody>
      </p:sp>
      <p:pic>
        <p:nvPicPr>
          <p:cNvPr id="5" name="Picture 4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5E9AF878-6999-A841-9ED4-6EB6529A47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9905C-CD3D-C341-8328-C48B6C6CE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45" y="1691459"/>
            <a:ext cx="8112653" cy="308669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68580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85725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3" y="1676400"/>
            <a:ext cx="3841785" cy="315642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1800">
                <a:latin typeface="Calibri"/>
                <a:cs typeface="Calibri"/>
              </a:defRPr>
            </a:lvl4pPr>
            <a:lvl5pPr>
              <a:buSzPct val="70000"/>
              <a:defRPr sz="1800">
                <a:latin typeface="Calibri"/>
                <a:cs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4" y="1676400"/>
            <a:ext cx="3836153" cy="315642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1800">
                <a:latin typeface="Calibri"/>
                <a:cs typeface="Calibri"/>
              </a:defRPr>
            </a:lvl4pPr>
            <a:lvl5pPr>
              <a:buSzPct val="70000"/>
              <a:defRPr sz="1800">
                <a:latin typeface="Calibri"/>
                <a:cs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5A3B77-0F17-C34B-AA5A-96E2060B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6315501D-0D32-3D48-A016-F13757292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492919"/>
            <a:ext cx="7956550" cy="3461147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5" y="4104085"/>
            <a:ext cx="8078789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442837-55FA-0048-8E94-53AA4ECC4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0918923C-3A75-774A-B88A-E9FCDADF54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594919"/>
            <a:ext cx="2700005" cy="3251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594522"/>
            <a:ext cx="4836780" cy="3985816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A8845-A68B-154A-9209-335847DB06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44" y="2156049"/>
            <a:ext cx="7323502" cy="2271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 err="1"/>
              <a:t>presentersname@foothill.edu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foothill.edu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4084BE-4076-0242-B65D-6699646E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423"/>
            <a:ext cx="9144000" cy="4167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5" y="4638102"/>
            <a:ext cx="1170644" cy="321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171450" indent="-171450" algn="l" rtl="0" eaLnBrk="1" fontAlgn="base" hangingPunct="1"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15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342900" indent="-171450" algn="l" rtl="0" eaLnBrk="1" fontAlgn="base" hangingPunct="1">
        <a:spcBef>
          <a:spcPts val="45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514350" indent="-171450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685800" indent="-171450" algn="l" rtl="0" eaLnBrk="1" fontAlgn="base" hangingPunct="1">
        <a:spcBef>
          <a:spcPts val="45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857250" indent="-171450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35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othill.edu/accreditation/midterm-report-202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arriskelaiah@fhda.edu" TargetMode="External"/><Relationship Id="rId2" Type="http://schemas.openxmlformats.org/officeDocument/2006/relationships/hyperlink" Target="mailto:kuoelaine@fhda.edu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rldefense.com/v3/__https:/accjc.org/wp-content/uploads/Guidelines-for-Preparing-Institutional-Reports_Fall-2020-and-beyond.pdf__;!!A-B3JKCz!W_vfwWLIwaiCjnyB6BqEWEK2JHLLDKjLuy86Hcr0dUhmSwnvDPHWOQKRQQg92YEw$" TargetMode="External"/><Relationship Id="rId4" Type="http://schemas.openxmlformats.org/officeDocument/2006/relationships/hyperlink" Target="mailto:fhaccreditation@fhd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1" y="1908392"/>
            <a:ext cx="8088059" cy="1912759"/>
          </a:xfrm>
        </p:spPr>
        <p:txBody>
          <a:bodyPr anchor="ctr"/>
          <a:lstStyle/>
          <a:p>
            <a:r>
              <a:rPr lang="en-US" dirty="0" smtClean="0"/>
              <a:t>Midterm Report Review</a:t>
            </a:r>
            <a:br>
              <a:rPr lang="en-US" dirty="0" smtClean="0"/>
            </a:br>
            <a:r>
              <a:rPr lang="en-US" dirty="0" smtClean="0"/>
              <a:t>Advisory Council</a:t>
            </a:r>
            <a:br>
              <a:rPr lang="en-US" dirty="0" smtClean="0"/>
            </a:br>
            <a:r>
              <a:rPr lang="en-US" sz="3600" dirty="0" smtClean="0"/>
              <a:t>June 4, 2021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33" y="478326"/>
            <a:ext cx="622519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Report Study Group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45" y="1691459"/>
            <a:ext cx="8506581" cy="2248945"/>
          </a:xfrm>
        </p:spPr>
        <p:txBody>
          <a:bodyPr>
            <a:normAutofit/>
          </a:bodyPr>
          <a:lstStyle/>
          <a:p>
            <a:r>
              <a:rPr lang="en-US" dirty="0" smtClean="0"/>
              <a:t>Process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999630"/>
            <a:ext cx="9144001" cy="553998"/>
          </a:xfrm>
          <a:prstGeom prst="rect">
            <a:avLst/>
          </a:prstGeom>
          <a:solidFill>
            <a:srgbClr val="A61E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6F1E7"/>
                </a:solidFill>
              </a:rPr>
              <a:t>Deliverable: Midterm Report (Oct 2021 submission)</a:t>
            </a:r>
            <a:endParaRPr lang="en-US" sz="3000" dirty="0">
              <a:solidFill>
                <a:srgbClr val="F6F1E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2219" y="1691459"/>
            <a:ext cx="3264010" cy="1940119"/>
          </a:xfrm>
          <a:prstGeom prst="rect">
            <a:avLst/>
          </a:prstGeom>
          <a:solidFill>
            <a:srgbClr val="A61E2F"/>
          </a:solidFill>
          <a:ln>
            <a:solidFill>
              <a:srgbClr val="A61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8743" y="1876688"/>
            <a:ext cx="2730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Ask: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Provide Midterm Report Feedback </a:t>
            </a:r>
            <a:r>
              <a:rPr lang="en-US" b="1" dirty="0">
                <a:hlinkClick r:id="rId3"/>
              </a:rPr>
              <a:t>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0774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Report Components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64784"/>
              </p:ext>
            </p:extLst>
          </p:nvPr>
        </p:nvGraphicFramePr>
        <p:xfrm>
          <a:off x="195196" y="1903142"/>
          <a:ext cx="8112156" cy="306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3483" y="1471961"/>
            <a:ext cx="246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Helvetica Neue"/>
              </a:rPr>
              <a:t>Institutional Performance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7205" y="1373310"/>
            <a:ext cx="240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Helvetica Neue"/>
              </a:rPr>
              <a:t>Improvement </a:t>
            </a:r>
          </a:p>
          <a:p>
            <a:pPr algn="ctr"/>
            <a:r>
              <a:rPr lang="en-US" sz="1600" u="sng" dirty="0">
                <a:latin typeface="Helvetica Neue"/>
              </a:rPr>
              <a:t>Recommendations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927" y="1445942"/>
            <a:ext cx="246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Helvetica Neue"/>
              </a:rPr>
              <a:t>Quality Focus Essays</a:t>
            </a:r>
          </a:p>
        </p:txBody>
      </p:sp>
      <p:grpSp>
        <p:nvGrpSpPr>
          <p:cNvPr id="10" name="StickyNote"/>
          <p:cNvGrpSpPr/>
          <p:nvPr>
            <p:custDataLst>
              <p:custData r:id="rId1"/>
            </p:custDataLst>
          </p:nvPr>
        </p:nvGrpSpPr>
        <p:grpSpPr>
          <a:xfrm>
            <a:off x="6965795" y="243896"/>
            <a:ext cx="1640429" cy="861121"/>
            <a:chOff x="3617371" y="2629123"/>
            <a:chExt cx="1640429" cy="1485674"/>
          </a:xfrm>
        </p:grpSpPr>
        <p:sp>
          <p:nvSpPr>
            <p:cNvPr id="11" name="Content"/>
            <p:cNvSpPr>
              <a:spLocks/>
            </p:cNvSpPr>
            <p:nvPr/>
          </p:nvSpPr>
          <p:spPr>
            <a:xfrm>
              <a:off x="3617371" y="2825931"/>
              <a:ext cx="1640429" cy="1288866"/>
            </a:xfrm>
            <a:prstGeom prst="rect">
              <a:avLst/>
            </a:prstGeom>
            <a:gradFill>
              <a:gsLst>
                <a:gs pos="100000">
                  <a:srgbClr val="FFFF89"/>
                </a:gs>
                <a:gs pos="0">
                  <a:srgbClr val="FFFF99"/>
                </a:gs>
              </a:gsLst>
              <a:lin ang="5400000" scaled="0"/>
            </a:gradFill>
            <a:ln w="3175">
              <a:solidFill>
                <a:srgbClr val="FFFFFF">
                  <a:lumMod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40" tIns="137160" rIns="91440" bIns="45720" rtlCol="0" anchor="t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  <a:latin typeface="Rockwell" panose="02060603020205020403" pitchFamily="18" charset="0"/>
                  <a:cs typeface="Segoe UI" pitchFamily="34" charset="0"/>
                </a:rPr>
                <a:t>Don’t forget the Fiscal Report!</a:t>
              </a:r>
            </a:p>
          </p:txBody>
        </p:sp>
        <p:sp>
          <p:nvSpPr>
            <p:cNvPr id="12" name="Tape"/>
            <p:cNvSpPr>
              <a:spLocks/>
            </p:cNvSpPr>
            <p:nvPr/>
          </p:nvSpPr>
          <p:spPr>
            <a:xfrm rot="401918">
              <a:off x="4155671" y="2629123"/>
              <a:ext cx="563828" cy="37170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82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Report Organization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18657"/>
              </p:ext>
            </p:extLst>
          </p:nvPr>
        </p:nvGraphicFramePr>
        <p:xfrm>
          <a:off x="358775" y="1690688"/>
          <a:ext cx="8112125" cy="308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3271101" y="2865748"/>
            <a:ext cx="848413" cy="744717"/>
          </a:xfrm>
          <a:prstGeom prst="ellipse">
            <a:avLst/>
          </a:prstGeom>
          <a:solidFill>
            <a:srgbClr val="A61E2F"/>
          </a:solidFill>
          <a:ln>
            <a:solidFill>
              <a:srgbClr val="A61E2F"/>
            </a:solidFill>
          </a:ln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2692" y="2972921"/>
            <a:ext cx="106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 Neue" panose="02000503000000020004"/>
              </a:rPr>
              <a:t>Staff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 Neue" panose="02000503000000020004"/>
              </a:rPr>
              <a:t>Support</a:t>
            </a:r>
            <a:endParaRPr lang="en-US" sz="1400" dirty="0">
              <a:solidFill>
                <a:schemeClr val="bg1"/>
              </a:solidFill>
              <a:latin typeface="Helvetica Neue" panose="020005030000000200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64812"/>
            <a:ext cx="219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boto Medium" panose="02000000000000000000"/>
              </a:rPr>
              <a:t>Faculty, Classified Staff, Administrators</a:t>
            </a:r>
            <a:endParaRPr lang="en-US" dirty="0">
              <a:latin typeface="Roboto Medium" panose="0200000000000000000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7282" y="4347967"/>
            <a:ext cx="476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Roboto Medium" panose="02000000000000000000"/>
              </a:rPr>
              <a:t>Staff support includes ALO, Instructional Services Coordinator, Marketing Supervisor, Contractor</a:t>
            </a:r>
            <a:endParaRPr lang="en-US" sz="1400" dirty="0">
              <a:latin typeface="Roboto Medium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209032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Report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Monthly Study Group meetings</a:t>
            </a:r>
          </a:p>
          <a:p>
            <a:r>
              <a:rPr lang="en-US" dirty="0" smtClean="0"/>
              <a:t>Bi-weekly Study Group team leads meetings</a:t>
            </a:r>
          </a:p>
          <a:p>
            <a:r>
              <a:rPr lang="en-US" dirty="0" smtClean="0"/>
              <a:t>Bi-weekly Steering Committee meetings</a:t>
            </a:r>
          </a:p>
          <a:p>
            <a:r>
              <a:rPr lang="en-US" dirty="0" smtClean="0"/>
              <a:t>Weekly operations logistics meetings</a:t>
            </a:r>
          </a:p>
          <a:p>
            <a:r>
              <a:rPr lang="en-US" dirty="0" smtClean="0"/>
              <a:t>Quarterly presentations at Advisory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73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Report Timeline Review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0106168"/>
              </p:ext>
            </p:extLst>
          </p:nvPr>
        </p:nvGraphicFramePr>
        <p:xfrm>
          <a:off x="148683" y="1115122"/>
          <a:ext cx="8716643" cy="205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683" y="2839848"/>
            <a:ext cx="2139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Oct:</a:t>
            </a:r>
          </a:p>
          <a:p>
            <a:pPr algn="ctr"/>
            <a:r>
              <a:rPr lang="en-US" dirty="0"/>
              <a:t>Study group formed (AC)</a:t>
            </a:r>
          </a:p>
          <a:p>
            <a:pPr algn="ctr"/>
            <a:r>
              <a:rPr lang="en-US" dirty="0"/>
              <a:t>Dec: </a:t>
            </a:r>
          </a:p>
          <a:p>
            <a:pPr algn="ctr"/>
            <a:r>
              <a:rPr lang="en-US" dirty="0"/>
              <a:t>Team Onboarding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8038" y="2839847"/>
            <a:ext cx="1996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Jan-April: Identify evidence, processes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2136" y="2839846"/>
            <a:ext cx="1975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April-May:</a:t>
            </a:r>
          </a:p>
          <a:p>
            <a:pPr algn="ctr"/>
            <a:r>
              <a:rPr lang="en-US" dirty="0"/>
              <a:t>Writing</a:t>
            </a:r>
          </a:p>
          <a:p>
            <a:pPr algn="ctr"/>
            <a:r>
              <a:rPr lang="en-US" dirty="0"/>
              <a:t>June:</a:t>
            </a:r>
          </a:p>
          <a:p>
            <a:pPr algn="ctr"/>
            <a:r>
              <a:rPr lang="en-US" dirty="0"/>
              <a:t>Constituency Feedback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5737" y="2839843"/>
            <a:ext cx="2289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June-July:</a:t>
            </a:r>
          </a:p>
          <a:p>
            <a:pPr algn="ctr"/>
            <a:r>
              <a:rPr lang="en-US" dirty="0"/>
              <a:t>Format Report</a:t>
            </a:r>
          </a:p>
          <a:p>
            <a:pPr algn="ctr"/>
            <a:r>
              <a:rPr lang="en-US" dirty="0"/>
              <a:t>Aug:</a:t>
            </a:r>
          </a:p>
          <a:p>
            <a:pPr algn="ctr"/>
            <a:r>
              <a:rPr lang="en-US" dirty="0"/>
              <a:t>Board Approval</a:t>
            </a:r>
          </a:p>
        </p:txBody>
      </p:sp>
    </p:spTree>
    <p:extLst>
      <p:ext uri="{BB962C8B-B14F-4D97-AF65-F5344CB8AC3E}">
        <p14:creationId xmlns:p14="http://schemas.microsoft.com/office/powerpoint/2010/main" val="69660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Review</a:t>
            </a:r>
            <a:endParaRPr lang="en-US" dirty="0"/>
          </a:p>
        </p:txBody>
      </p:sp>
      <p:sp>
        <p:nvSpPr>
          <p:cNvPr id="15" name="Freeform 590">
            <a:extLst>
              <a:ext uri="{FF2B5EF4-FFF2-40B4-BE49-F238E27FC236}">
                <a16:creationId xmlns:a16="http://schemas.microsoft.com/office/drawing/2014/main" id="{9B5A2945-B2AC-214C-B985-B9667E909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0360" y="7636571"/>
            <a:ext cx="177396" cy="177396"/>
          </a:xfrm>
          <a:custGeom>
            <a:avLst/>
            <a:gdLst>
              <a:gd name="T0" fmla="*/ 158 w 159"/>
              <a:gd name="T1" fmla="*/ 78 h 158"/>
              <a:gd name="T2" fmla="*/ 158 w 159"/>
              <a:gd name="T3" fmla="*/ 78 h 158"/>
              <a:gd name="T4" fmla="*/ 79 w 159"/>
              <a:gd name="T5" fmla="*/ 0 h 158"/>
              <a:gd name="T6" fmla="*/ 0 w 159"/>
              <a:gd name="T7" fmla="*/ 78 h 158"/>
              <a:gd name="T8" fmla="*/ 79 w 159"/>
              <a:gd name="T9" fmla="*/ 157 h 158"/>
              <a:gd name="T10" fmla="*/ 158 w 159"/>
              <a:gd name="T11" fmla="*/ 7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158">
                <a:moveTo>
                  <a:pt x="158" y="78"/>
                </a:moveTo>
                <a:lnTo>
                  <a:pt x="158" y="78"/>
                </a:lnTo>
                <a:cubicBezTo>
                  <a:pt x="158" y="39"/>
                  <a:pt x="126" y="0"/>
                  <a:pt x="79" y="0"/>
                </a:cubicBezTo>
                <a:cubicBezTo>
                  <a:pt x="39" y="0"/>
                  <a:pt x="0" y="39"/>
                  <a:pt x="0" y="78"/>
                </a:cubicBezTo>
                <a:cubicBezTo>
                  <a:pt x="0" y="126"/>
                  <a:pt x="39" y="157"/>
                  <a:pt x="79" y="157"/>
                </a:cubicBezTo>
                <a:cubicBezTo>
                  <a:pt x="126" y="157"/>
                  <a:pt x="158" y="126"/>
                  <a:pt x="158" y="78"/>
                </a:cubicBezTo>
              </a:path>
            </a:pathLst>
          </a:custGeom>
          <a:solidFill>
            <a:schemeClr val="bg1">
              <a:lumMod val="50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71" name="Group 70"/>
          <p:cNvGrpSpPr/>
          <p:nvPr/>
        </p:nvGrpSpPr>
        <p:grpSpPr>
          <a:xfrm>
            <a:off x="298450" y="2183186"/>
            <a:ext cx="8451850" cy="904502"/>
            <a:chOff x="298450" y="3206750"/>
            <a:chExt cx="8451850" cy="9045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CB2697-9CEA-FF4C-8E43-EE241952284D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4062059"/>
              <a:ext cx="8451850" cy="1"/>
            </a:xfrm>
            <a:prstGeom prst="line">
              <a:avLst/>
            </a:prstGeom>
            <a:ln w="635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13B553C-ACF3-5348-8532-3A4918BD5CD4}"/>
                </a:ext>
              </a:extLst>
            </p:cNvPr>
            <p:cNvGrpSpPr/>
            <p:nvPr/>
          </p:nvGrpSpPr>
          <p:grpSpPr>
            <a:xfrm>
              <a:off x="7492520" y="3206750"/>
              <a:ext cx="660880" cy="904502"/>
              <a:chOff x="14848764" y="5156731"/>
              <a:chExt cx="2127730" cy="3075066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D3019A5-5C4E-B24F-A274-457EEA483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848764" y="5156731"/>
                <a:ext cx="2127730" cy="2378895"/>
              </a:xfrm>
              <a:custGeom>
                <a:avLst/>
                <a:gdLst>
                  <a:gd name="connsiteX0" fmla="*/ 2505636 w 3429309"/>
                  <a:gd name="connsiteY0" fmla="*/ 1353841 h 3834115"/>
                  <a:gd name="connsiteX1" fmla="*/ 2507181 w 3429309"/>
                  <a:gd name="connsiteY1" fmla="*/ 1355186 h 3834115"/>
                  <a:gd name="connsiteX2" fmla="*/ 2506729 w 3429309"/>
                  <a:gd name="connsiteY2" fmla="*/ 1355865 h 3834115"/>
                  <a:gd name="connsiteX3" fmla="*/ 2506658 w 3429309"/>
                  <a:gd name="connsiteY3" fmla="*/ 1355958 h 3834115"/>
                  <a:gd name="connsiteX4" fmla="*/ 2505517 w 3429309"/>
                  <a:gd name="connsiteY4" fmla="*/ 1353963 h 3834115"/>
                  <a:gd name="connsiteX5" fmla="*/ 2676317 w 3429309"/>
                  <a:gd name="connsiteY5" fmla="*/ 1274042 h 3834115"/>
                  <a:gd name="connsiteX6" fmla="*/ 2683010 w 3429309"/>
                  <a:gd name="connsiteY6" fmla="*/ 1278847 h 3834115"/>
                  <a:gd name="connsiteX7" fmla="*/ 2696644 w 3429309"/>
                  <a:gd name="connsiteY7" fmla="*/ 1288636 h 3834115"/>
                  <a:gd name="connsiteX8" fmla="*/ 2659658 w 3429309"/>
                  <a:gd name="connsiteY8" fmla="*/ 1339117 h 3834115"/>
                  <a:gd name="connsiteX9" fmla="*/ 2605446 w 3429309"/>
                  <a:gd name="connsiteY9" fmla="*/ 1413108 h 3834115"/>
                  <a:gd name="connsiteX10" fmla="*/ 2588281 w 3429309"/>
                  <a:gd name="connsiteY10" fmla="*/ 1436535 h 3834115"/>
                  <a:gd name="connsiteX11" fmla="*/ 2534884 w 3429309"/>
                  <a:gd name="connsiteY11" fmla="*/ 1398524 h 3834115"/>
                  <a:gd name="connsiteX12" fmla="*/ 2534884 w 3429309"/>
                  <a:gd name="connsiteY12" fmla="*/ 1384020 h 3834115"/>
                  <a:gd name="connsiteX13" fmla="*/ 2539096 w 3429309"/>
                  <a:gd name="connsiteY13" fmla="*/ 1378629 h 3834115"/>
                  <a:gd name="connsiteX14" fmla="*/ 2545237 w 3429309"/>
                  <a:gd name="connsiteY14" fmla="*/ 1382566 h 3834115"/>
                  <a:gd name="connsiteX15" fmla="*/ 2563513 w 3429309"/>
                  <a:gd name="connsiteY15" fmla="*/ 1394280 h 3834115"/>
                  <a:gd name="connsiteX16" fmla="*/ 2609806 w 3429309"/>
                  <a:gd name="connsiteY16" fmla="*/ 1387548 h 3834115"/>
                  <a:gd name="connsiteX17" fmla="*/ 2611433 w 3429309"/>
                  <a:gd name="connsiteY17" fmla="*/ 1367050 h 3834115"/>
                  <a:gd name="connsiteX18" fmla="*/ 2615904 w 3429309"/>
                  <a:gd name="connsiteY18" fmla="*/ 1366799 h 3834115"/>
                  <a:gd name="connsiteX19" fmla="*/ 2637539 w 3429309"/>
                  <a:gd name="connsiteY19" fmla="*/ 1322577 h 3834115"/>
                  <a:gd name="connsiteX20" fmla="*/ 2636510 w 3429309"/>
                  <a:gd name="connsiteY20" fmla="*/ 1321817 h 3834115"/>
                  <a:gd name="connsiteX21" fmla="*/ 2651502 w 3429309"/>
                  <a:gd name="connsiteY21" fmla="*/ 1307306 h 3834115"/>
                  <a:gd name="connsiteX22" fmla="*/ 2652964 w 3429309"/>
                  <a:gd name="connsiteY22" fmla="*/ 1288582 h 3834115"/>
                  <a:gd name="connsiteX23" fmla="*/ 2657652 w 3429309"/>
                  <a:gd name="connsiteY23" fmla="*/ 1288713 h 3834115"/>
                  <a:gd name="connsiteX24" fmla="*/ 2676180 w 3429309"/>
                  <a:gd name="connsiteY24" fmla="*/ 1274698 h 3834115"/>
                  <a:gd name="connsiteX25" fmla="*/ 938310 w 3429309"/>
                  <a:gd name="connsiteY25" fmla="*/ 105 h 3834115"/>
                  <a:gd name="connsiteX26" fmla="*/ 858123 w 3429309"/>
                  <a:gd name="connsiteY26" fmla="*/ 6810 h 3834115"/>
                  <a:gd name="connsiteX27" fmla="*/ 874916 w 3429309"/>
                  <a:gd name="connsiteY27" fmla="*/ 23562 h 3834115"/>
                  <a:gd name="connsiteX28" fmla="*/ 878660 w 3429309"/>
                  <a:gd name="connsiteY28" fmla="*/ 27298 h 3834115"/>
                  <a:gd name="connsiteX29" fmla="*/ 884914 w 3429309"/>
                  <a:gd name="connsiteY29" fmla="*/ 30114 h 3834115"/>
                  <a:gd name="connsiteX30" fmla="*/ 887170 w 3429309"/>
                  <a:gd name="connsiteY30" fmla="*/ 35787 h 3834115"/>
                  <a:gd name="connsiteX31" fmla="*/ 883539 w 3429309"/>
                  <a:gd name="connsiteY31" fmla="*/ 32165 h 3834115"/>
                  <a:gd name="connsiteX32" fmla="*/ 878660 w 3429309"/>
                  <a:gd name="connsiteY32" fmla="*/ 27298 h 3834115"/>
                  <a:gd name="connsiteX33" fmla="*/ 869122 w 3429309"/>
                  <a:gd name="connsiteY33" fmla="*/ 23003 h 3834115"/>
                  <a:gd name="connsiteX34" fmla="*/ 742790 w 3429309"/>
                  <a:gd name="connsiteY34" fmla="*/ 63911 h 3834115"/>
                  <a:gd name="connsiteX35" fmla="*/ 613788 w 3429309"/>
                  <a:gd name="connsiteY35" fmla="*/ 322146 h 3834115"/>
                  <a:gd name="connsiteX36" fmla="*/ 647158 w 3429309"/>
                  <a:gd name="connsiteY36" fmla="*/ 314785 h 3834115"/>
                  <a:gd name="connsiteX37" fmla="*/ 649437 w 3429309"/>
                  <a:gd name="connsiteY37" fmla="*/ 366457 h 3834115"/>
                  <a:gd name="connsiteX38" fmla="*/ 671572 w 3429309"/>
                  <a:gd name="connsiteY38" fmla="*/ 450630 h 3834115"/>
                  <a:gd name="connsiteX39" fmla="*/ 686089 w 3429309"/>
                  <a:gd name="connsiteY39" fmla="*/ 565731 h 3834115"/>
                  <a:gd name="connsiteX40" fmla="*/ 757819 w 3429309"/>
                  <a:gd name="connsiteY40" fmla="*/ 737957 h 3834115"/>
                  <a:gd name="connsiteX41" fmla="*/ 858583 w 3429309"/>
                  <a:gd name="connsiteY41" fmla="*/ 737957 h 3834115"/>
                  <a:gd name="connsiteX42" fmla="*/ 944830 w 3429309"/>
                  <a:gd name="connsiteY42" fmla="*/ 694474 h 3834115"/>
                  <a:gd name="connsiteX43" fmla="*/ 983159 w 3429309"/>
                  <a:gd name="connsiteY43" fmla="*/ 819562 h 3834115"/>
                  <a:gd name="connsiteX44" fmla="*/ 991857 w 3429309"/>
                  <a:gd name="connsiteY44" fmla="*/ 847950 h 3834115"/>
                  <a:gd name="connsiteX45" fmla="*/ 996789 w 3429309"/>
                  <a:gd name="connsiteY45" fmla="*/ 872356 h 3834115"/>
                  <a:gd name="connsiteX46" fmla="*/ 1005701 w 3429309"/>
                  <a:gd name="connsiteY46" fmla="*/ 914404 h 3834115"/>
                  <a:gd name="connsiteX47" fmla="*/ 1007745 w 3429309"/>
                  <a:gd name="connsiteY47" fmla="*/ 923415 h 3834115"/>
                  <a:gd name="connsiteX48" fmla="*/ 827100 w 3429309"/>
                  <a:gd name="connsiteY48" fmla="*/ 1297309 h 3834115"/>
                  <a:gd name="connsiteX49" fmla="*/ 338644 w 3429309"/>
                  <a:gd name="connsiteY49" fmla="*/ 1196405 h 3834115"/>
                  <a:gd name="connsiteX50" fmla="*/ 329664 w 3429309"/>
                  <a:gd name="connsiteY50" fmla="*/ 1244782 h 3834115"/>
                  <a:gd name="connsiteX51" fmla="*/ 313865 w 3429309"/>
                  <a:gd name="connsiteY51" fmla="*/ 1238245 h 3834115"/>
                  <a:gd name="connsiteX52" fmla="*/ 169896 w 3429309"/>
                  <a:gd name="connsiteY52" fmla="*/ 1166161 h 3834115"/>
                  <a:gd name="connsiteX53" fmla="*/ 140759 w 3429309"/>
                  <a:gd name="connsiteY53" fmla="*/ 1137843 h 3834115"/>
                  <a:gd name="connsiteX54" fmla="*/ 140759 w 3429309"/>
                  <a:gd name="connsiteY54" fmla="*/ 1180750 h 3834115"/>
                  <a:gd name="connsiteX55" fmla="*/ 212744 w 3429309"/>
                  <a:gd name="connsiteY55" fmla="*/ 1238245 h 3834115"/>
                  <a:gd name="connsiteX56" fmla="*/ 178573 w 3429309"/>
                  <a:gd name="connsiteY56" fmla="*/ 1238245 h 3834115"/>
                  <a:gd name="connsiteX57" fmla="*/ 166879 w 3429309"/>
                  <a:gd name="connsiteY57" fmla="*/ 1238245 h 3834115"/>
                  <a:gd name="connsiteX58" fmla="*/ 152625 w 3429309"/>
                  <a:gd name="connsiteY58" fmla="*/ 1236705 h 3834115"/>
                  <a:gd name="connsiteX59" fmla="*/ 38400 w 3429309"/>
                  <a:gd name="connsiteY59" fmla="*/ 1224362 h 3834115"/>
                  <a:gd name="connsiteX60" fmla="*/ 24659 w 3429309"/>
                  <a:gd name="connsiteY60" fmla="*/ 1266680 h 3834115"/>
                  <a:gd name="connsiteX61" fmla="*/ 121318 w 3429309"/>
                  <a:gd name="connsiteY61" fmla="*/ 1275574 h 3834115"/>
                  <a:gd name="connsiteX62" fmla="*/ 155705 w 3429309"/>
                  <a:gd name="connsiteY62" fmla="*/ 1278738 h 3834115"/>
                  <a:gd name="connsiteX63" fmla="*/ 155904 w 3429309"/>
                  <a:gd name="connsiteY63" fmla="*/ 1283846 h 3834115"/>
                  <a:gd name="connsiteX64" fmla="*/ 153174 w 3429309"/>
                  <a:gd name="connsiteY64" fmla="*/ 1282779 h 3834115"/>
                  <a:gd name="connsiteX65" fmla="*/ 24080 w 3429309"/>
                  <a:gd name="connsiteY65" fmla="*/ 1269503 h 3834115"/>
                  <a:gd name="connsiteX66" fmla="*/ 9546 w 3429309"/>
                  <a:gd name="connsiteY66" fmla="*/ 1310991 h 3834115"/>
                  <a:gd name="connsiteX67" fmla="*/ 153174 w 3429309"/>
                  <a:gd name="connsiteY67" fmla="*/ 1310991 h 3834115"/>
                  <a:gd name="connsiteX68" fmla="*/ 156976 w 3429309"/>
                  <a:gd name="connsiteY68" fmla="*/ 1311350 h 3834115"/>
                  <a:gd name="connsiteX69" fmla="*/ 157149 w 3429309"/>
                  <a:gd name="connsiteY69" fmla="*/ 1315799 h 3834115"/>
                  <a:gd name="connsiteX70" fmla="*/ 158296 w 3429309"/>
                  <a:gd name="connsiteY70" fmla="*/ 1325927 h 3834115"/>
                  <a:gd name="connsiteX71" fmla="*/ 150803 w 3429309"/>
                  <a:gd name="connsiteY71" fmla="*/ 1325927 h 3834115"/>
                  <a:gd name="connsiteX72" fmla="*/ 24277 w 3429309"/>
                  <a:gd name="connsiteY72" fmla="*/ 1325927 h 3834115"/>
                  <a:gd name="connsiteX73" fmla="*/ 24277 w 3429309"/>
                  <a:gd name="connsiteY73" fmla="*/ 1355160 h 3834115"/>
                  <a:gd name="connsiteX74" fmla="*/ 121148 w 3429309"/>
                  <a:gd name="connsiteY74" fmla="*/ 1355160 h 3834115"/>
                  <a:gd name="connsiteX75" fmla="*/ 161825 w 3429309"/>
                  <a:gd name="connsiteY75" fmla="*/ 1355160 h 3834115"/>
                  <a:gd name="connsiteX76" fmla="*/ 162801 w 3429309"/>
                  <a:gd name="connsiteY76" fmla="*/ 1358456 h 3834115"/>
                  <a:gd name="connsiteX77" fmla="*/ 129234 w 3429309"/>
                  <a:gd name="connsiteY77" fmla="*/ 1362368 h 3834115"/>
                  <a:gd name="connsiteX78" fmla="*/ 54592 w 3429309"/>
                  <a:gd name="connsiteY78" fmla="*/ 1371066 h 3834115"/>
                  <a:gd name="connsiteX79" fmla="*/ 54592 w 3429309"/>
                  <a:gd name="connsiteY79" fmla="*/ 1400275 h 3834115"/>
                  <a:gd name="connsiteX80" fmla="*/ 183703 w 3429309"/>
                  <a:gd name="connsiteY80" fmla="*/ 1400275 h 3834115"/>
                  <a:gd name="connsiteX81" fmla="*/ 191348 w 3429309"/>
                  <a:gd name="connsiteY81" fmla="*/ 1393360 h 3834115"/>
                  <a:gd name="connsiteX82" fmla="*/ 192528 w 3429309"/>
                  <a:gd name="connsiteY82" fmla="*/ 1386315 h 3834115"/>
                  <a:gd name="connsiteX83" fmla="*/ 241880 w 3429309"/>
                  <a:gd name="connsiteY83" fmla="*/ 1391637 h 3834115"/>
                  <a:gd name="connsiteX84" fmla="*/ 291370 w 3429309"/>
                  <a:gd name="connsiteY84" fmla="*/ 1388928 h 3834115"/>
                  <a:gd name="connsiteX85" fmla="*/ 303960 w 3429309"/>
                  <a:gd name="connsiteY85" fmla="*/ 1383264 h 3834115"/>
                  <a:gd name="connsiteX86" fmla="*/ 295947 w 3429309"/>
                  <a:gd name="connsiteY86" fmla="*/ 1426432 h 3834115"/>
                  <a:gd name="connsiteX87" fmla="*/ 970562 w 3429309"/>
                  <a:gd name="connsiteY87" fmla="*/ 1584629 h 3834115"/>
                  <a:gd name="connsiteX88" fmla="*/ 1129770 w 3429309"/>
                  <a:gd name="connsiteY88" fmla="*/ 1287832 h 3834115"/>
                  <a:gd name="connsiteX89" fmla="*/ 1160013 w 3429309"/>
                  <a:gd name="connsiteY89" fmla="*/ 1350936 h 3834115"/>
                  <a:gd name="connsiteX90" fmla="*/ 1374126 w 3429309"/>
                  <a:gd name="connsiteY90" fmla="*/ 1797690 h 3834115"/>
                  <a:gd name="connsiteX91" fmla="*/ 1395147 w 3429309"/>
                  <a:gd name="connsiteY91" fmla="*/ 1841550 h 3834115"/>
                  <a:gd name="connsiteX92" fmla="*/ 698642 w 3429309"/>
                  <a:gd name="connsiteY92" fmla="*/ 1872073 h 3834115"/>
                  <a:gd name="connsiteX93" fmla="*/ 555502 w 3429309"/>
                  <a:gd name="connsiteY93" fmla="*/ 3262740 h 3834115"/>
                  <a:gd name="connsiteX94" fmla="*/ 569835 w 3429309"/>
                  <a:gd name="connsiteY94" fmla="*/ 3267281 h 3834115"/>
                  <a:gd name="connsiteX95" fmla="*/ 585658 w 3429309"/>
                  <a:gd name="connsiteY95" fmla="*/ 3272295 h 3834115"/>
                  <a:gd name="connsiteX96" fmla="*/ 568276 w 3429309"/>
                  <a:gd name="connsiteY96" fmla="*/ 3276644 h 3834115"/>
                  <a:gd name="connsiteX97" fmla="*/ 354146 w 3429309"/>
                  <a:gd name="connsiteY97" fmla="*/ 3262129 h 3834115"/>
                  <a:gd name="connsiteX98" fmla="*/ 238977 w 3429309"/>
                  <a:gd name="connsiteY98" fmla="*/ 3348363 h 3834115"/>
                  <a:gd name="connsiteX99" fmla="*/ 712452 w 3429309"/>
                  <a:gd name="connsiteY99" fmla="*/ 3491801 h 3834115"/>
                  <a:gd name="connsiteX100" fmla="*/ 782993 w 3429309"/>
                  <a:gd name="connsiteY100" fmla="*/ 3336196 h 3834115"/>
                  <a:gd name="connsiteX101" fmla="*/ 783099 w 3429309"/>
                  <a:gd name="connsiteY101" fmla="*/ 3334854 h 3834115"/>
                  <a:gd name="connsiteX102" fmla="*/ 827297 w 3429309"/>
                  <a:gd name="connsiteY102" fmla="*/ 3348858 h 3834115"/>
                  <a:gd name="connsiteX103" fmla="*/ 942320 w 3429309"/>
                  <a:gd name="connsiteY103" fmla="*/ 2230184 h 3834115"/>
                  <a:gd name="connsiteX104" fmla="*/ 1402413 w 3429309"/>
                  <a:gd name="connsiteY104" fmla="*/ 2255337 h 3834115"/>
                  <a:gd name="connsiteX105" fmla="*/ 1568125 w 3429309"/>
                  <a:gd name="connsiteY105" fmla="*/ 2254171 h 3834115"/>
                  <a:gd name="connsiteX106" fmla="*/ 1571872 w 3429309"/>
                  <a:gd name="connsiteY106" fmla="*/ 2271764 h 3834115"/>
                  <a:gd name="connsiteX107" fmla="*/ 1703168 w 3429309"/>
                  <a:gd name="connsiteY107" fmla="*/ 2888301 h 3834115"/>
                  <a:gd name="connsiteX108" fmla="*/ 3037184 w 3429309"/>
                  <a:gd name="connsiteY108" fmla="*/ 3476755 h 3834115"/>
                  <a:gd name="connsiteX109" fmla="*/ 3067411 w 3429309"/>
                  <a:gd name="connsiteY109" fmla="*/ 3379972 h 3834115"/>
                  <a:gd name="connsiteX110" fmla="*/ 3073536 w 3429309"/>
                  <a:gd name="connsiteY110" fmla="*/ 3360358 h 3834115"/>
                  <a:gd name="connsiteX111" fmla="*/ 3052195 w 3429309"/>
                  <a:gd name="connsiteY111" fmla="*/ 3446213 h 3834115"/>
                  <a:gd name="connsiteX112" fmla="*/ 3080370 w 3429309"/>
                  <a:gd name="connsiteY112" fmla="*/ 3504313 h 3834115"/>
                  <a:gd name="connsiteX113" fmla="*/ 3052195 w 3429309"/>
                  <a:gd name="connsiteY113" fmla="*/ 3719624 h 3834115"/>
                  <a:gd name="connsiteX114" fmla="*/ 3123914 w 3429309"/>
                  <a:gd name="connsiteY114" fmla="*/ 3834115 h 3834115"/>
                  <a:gd name="connsiteX115" fmla="*/ 3281868 w 3429309"/>
                  <a:gd name="connsiteY115" fmla="*/ 3360773 h 3834115"/>
                  <a:gd name="connsiteX116" fmla="*/ 3113895 w 3429309"/>
                  <a:gd name="connsiteY116" fmla="*/ 3277748 h 3834115"/>
                  <a:gd name="connsiteX117" fmla="*/ 3100120 w 3429309"/>
                  <a:gd name="connsiteY117" fmla="*/ 3275239 h 3834115"/>
                  <a:gd name="connsiteX118" fmla="*/ 3108832 w 3429309"/>
                  <a:gd name="connsiteY118" fmla="*/ 3247344 h 3834115"/>
                  <a:gd name="connsiteX119" fmla="*/ 2147556 w 3429309"/>
                  <a:gd name="connsiteY119" fmla="*/ 2731380 h 3834115"/>
                  <a:gd name="connsiteX120" fmla="*/ 2033260 w 3429309"/>
                  <a:gd name="connsiteY120" fmla="*/ 2085786 h 3834115"/>
                  <a:gd name="connsiteX121" fmla="*/ 2018850 w 3429309"/>
                  <a:gd name="connsiteY121" fmla="*/ 2089732 h 3834115"/>
                  <a:gd name="connsiteX122" fmla="*/ 2031975 w 3429309"/>
                  <a:gd name="connsiteY122" fmla="*/ 2052029 h 3834115"/>
                  <a:gd name="connsiteX123" fmla="*/ 2002238 w 3429309"/>
                  <a:gd name="connsiteY123" fmla="*/ 1814945 h 3834115"/>
                  <a:gd name="connsiteX124" fmla="*/ 1993668 w 3429309"/>
                  <a:gd name="connsiteY124" fmla="*/ 1815321 h 3834115"/>
                  <a:gd name="connsiteX125" fmla="*/ 2002897 w 3429309"/>
                  <a:gd name="connsiteY125" fmla="*/ 1813197 h 3834115"/>
                  <a:gd name="connsiteX126" fmla="*/ 1679146 w 3429309"/>
                  <a:gd name="connsiteY126" fmla="*/ 1066166 h 3834115"/>
                  <a:gd name="connsiteX127" fmla="*/ 1651019 w 3429309"/>
                  <a:gd name="connsiteY127" fmla="*/ 1007573 h 3834115"/>
                  <a:gd name="connsiteX128" fmla="*/ 1680848 w 3429309"/>
                  <a:gd name="connsiteY128" fmla="*/ 1007573 h 3834115"/>
                  <a:gd name="connsiteX129" fmla="*/ 1904575 w 3429309"/>
                  <a:gd name="connsiteY129" fmla="*/ 1007573 h 3834115"/>
                  <a:gd name="connsiteX130" fmla="*/ 2161907 w 3429309"/>
                  <a:gd name="connsiteY130" fmla="*/ 1136992 h 3834115"/>
                  <a:gd name="connsiteX131" fmla="*/ 2176660 w 3429309"/>
                  <a:gd name="connsiteY131" fmla="*/ 1111756 h 3834115"/>
                  <a:gd name="connsiteX132" fmla="*/ 2322529 w 3429309"/>
                  <a:gd name="connsiteY132" fmla="*/ 1191885 h 3834115"/>
                  <a:gd name="connsiteX133" fmla="*/ 2319732 w 3429309"/>
                  <a:gd name="connsiteY133" fmla="*/ 1196398 h 3834115"/>
                  <a:gd name="connsiteX134" fmla="*/ 2434257 w 3429309"/>
                  <a:gd name="connsiteY134" fmla="*/ 1253462 h 3834115"/>
                  <a:gd name="connsiteX135" fmla="*/ 2476673 w 3429309"/>
                  <a:gd name="connsiteY135" fmla="*/ 1396548 h 3834115"/>
                  <a:gd name="connsiteX136" fmla="*/ 2485117 w 3429309"/>
                  <a:gd name="connsiteY136" fmla="*/ 1391930 h 3834115"/>
                  <a:gd name="connsiteX137" fmla="*/ 2486970 w 3429309"/>
                  <a:gd name="connsiteY137" fmla="*/ 1390666 h 3834115"/>
                  <a:gd name="connsiteX138" fmla="*/ 2484974 w 3429309"/>
                  <a:gd name="connsiteY138" fmla="*/ 1398524 h 3834115"/>
                  <a:gd name="connsiteX139" fmla="*/ 2506729 w 3429309"/>
                  <a:gd name="connsiteY139" fmla="*/ 1441182 h 3834115"/>
                  <a:gd name="connsiteX140" fmla="*/ 2539678 w 3429309"/>
                  <a:gd name="connsiteY140" fmla="*/ 1464837 h 3834115"/>
                  <a:gd name="connsiteX141" fmla="*/ 2557939 w 3429309"/>
                  <a:gd name="connsiteY141" fmla="*/ 1477948 h 3834115"/>
                  <a:gd name="connsiteX142" fmla="*/ 2521296 w 3429309"/>
                  <a:gd name="connsiteY142" fmla="*/ 1527960 h 3834115"/>
                  <a:gd name="connsiteX143" fmla="*/ 2405705 w 3429309"/>
                  <a:gd name="connsiteY143" fmla="*/ 1685724 h 3834115"/>
                  <a:gd name="connsiteX144" fmla="*/ 2405705 w 3429309"/>
                  <a:gd name="connsiteY144" fmla="*/ 1742994 h 3834115"/>
                  <a:gd name="connsiteX145" fmla="*/ 2617323 w 3429309"/>
                  <a:gd name="connsiteY145" fmla="*/ 1899496 h 3834115"/>
                  <a:gd name="connsiteX146" fmla="*/ 2617816 w 3429309"/>
                  <a:gd name="connsiteY146" fmla="*/ 1899860 h 3834115"/>
                  <a:gd name="connsiteX147" fmla="*/ 2617195 w 3429309"/>
                  <a:gd name="connsiteY147" fmla="*/ 1899822 h 3834115"/>
                  <a:gd name="connsiteX148" fmla="*/ 2604040 w 3429309"/>
                  <a:gd name="connsiteY148" fmla="*/ 1892374 h 3834115"/>
                  <a:gd name="connsiteX149" fmla="*/ 2877561 w 3429309"/>
                  <a:gd name="connsiteY149" fmla="*/ 2107264 h 3834115"/>
                  <a:gd name="connsiteX150" fmla="*/ 2934829 w 3429309"/>
                  <a:gd name="connsiteY150" fmla="*/ 2092768 h 3834115"/>
                  <a:gd name="connsiteX151" fmla="*/ 3422893 w 3429309"/>
                  <a:gd name="connsiteY151" fmla="*/ 1461741 h 3834115"/>
                  <a:gd name="connsiteX152" fmla="*/ 3409217 w 3429309"/>
                  <a:gd name="connsiteY152" fmla="*/ 1404607 h 3834115"/>
                  <a:gd name="connsiteX153" fmla="*/ 3169886 w 3429309"/>
                  <a:gd name="connsiteY153" fmla="*/ 1216578 h 3834115"/>
                  <a:gd name="connsiteX154" fmla="*/ 3156864 w 3429309"/>
                  <a:gd name="connsiteY154" fmla="*/ 1206347 h 3834115"/>
                  <a:gd name="connsiteX155" fmla="*/ 3151298 w 3429309"/>
                  <a:gd name="connsiteY155" fmla="*/ 1197654 h 3834115"/>
                  <a:gd name="connsiteX156" fmla="*/ 2936322 w 3429309"/>
                  <a:gd name="connsiteY156" fmla="*/ 1039523 h 3834115"/>
                  <a:gd name="connsiteX157" fmla="*/ 2907743 w 3429309"/>
                  <a:gd name="connsiteY157" fmla="*/ 1028625 h 3834115"/>
                  <a:gd name="connsiteX158" fmla="*/ 2879165 w 3429309"/>
                  <a:gd name="connsiteY158" fmla="*/ 1039523 h 3834115"/>
                  <a:gd name="connsiteX159" fmla="*/ 2795824 w 3429309"/>
                  <a:gd name="connsiteY159" fmla="*/ 1153271 h 3834115"/>
                  <a:gd name="connsiteX160" fmla="*/ 2727384 w 3429309"/>
                  <a:gd name="connsiteY160" fmla="*/ 1246682 h 3834115"/>
                  <a:gd name="connsiteX161" fmla="*/ 2720687 w 3429309"/>
                  <a:gd name="connsiteY161" fmla="*/ 1241914 h 3834115"/>
                  <a:gd name="connsiteX162" fmla="*/ 2678216 w 3429309"/>
                  <a:gd name="connsiteY162" fmla="*/ 1211680 h 3834115"/>
                  <a:gd name="connsiteX163" fmla="*/ 2635557 w 3429309"/>
                  <a:gd name="connsiteY163" fmla="*/ 1203255 h 3834115"/>
                  <a:gd name="connsiteX164" fmla="*/ 2631756 w 3429309"/>
                  <a:gd name="connsiteY164" fmla="*/ 1204474 h 3834115"/>
                  <a:gd name="connsiteX165" fmla="*/ 2625959 w 3429309"/>
                  <a:gd name="connsiteY165" fmla="*/ 1200758 h 3834115"/>
                  <a:gd name="connsiteX166" fmla="*/ 2620544 w 3429309"/>
                  <a:gd name="connsiteY166" fmla="*/ 1197287 h 3834115"/>
                  <a:gd name="connsiteX167" fmla="*/ 2604113 w 3429309"/>
                  <a:gd name="connsiteY167" fmla="*/ 1197719 h 3834115"/>
                  <a:gd name="connsiteX168" fmla="*/ 2604771 w 3429309"/>
                  <a:gd name="connsiteY168" fmla="*/ 1196398 h 3834115"/>
                  <a:gd name="connsiteX169" fmla="*/ 2481180 w 3429309"/>
                  <a:gd name="connsiteY169" fmla="*/ 1129926 h 3834115"/>
                  <a:gd name="connsiteX170" fmla="*/ 2453082 w 3429309"/>
                  <a:gd name="connsiteY170" fmla="*/ 1114813 h 3834115"/>
                  <a:gd name="connsiteX171" fmla="*/ 2248705 w 3429309"/>
                  <a:gd name="connsiteY171" fmla="*/ 988519 h 3834115"/>
                  <a:gd name="connsiteX172" fmla="*/ 2262454 w 3429309"/>
                  <a:gd name="connsiteY172" fmla="*/ 965001 h 3834115"/>
                  <a:gd name="connsiteX173" fmla="*/ 1961665 w 3429309"/>
                  <a:gd name="connsiteY173" fmla="*/ 749588 h 3834115"/>
                  <a:gd name="connsiteX174" fmla="*/ 1560329 w 3429309"/>
                  <a:gd name="connsiteY174" fmla="*/ 707016 h 3834115"/>
                  <a:gd name="connsiteX175" fmla="*/ 1468035 w 3429309"/>
                  <a:gd name="connsiteY175" fmla="*/ 705761 h 3834115"/>
                  <a:gd name="connsiteX176" fmla="*/ 1395201 w 3429309"/>
                  <a:gd name="connsiteY176" fmla="*/ 711427 h 3834115"/>
                  <a:gd name="connsiteX177" fmla="*/ 1332465 w 3429309"/>
                  <a:gd name="connsiteY177" fmla="*/ 682946 h 3834115"/>
                  <a:gd name="connsiteX178" fmla="*/ 1215951 w 3429309"/>
                  <a:gd name="connsiteY178" fmla="*/ 630050 h 3834115"/>
                  <a:gd name="connsiteX179" fmla="*/ 1202036 w 3429309"/>
                  <a:gd name="connsiteY179" fmla="*/ 623733 h 3834115"/>
                  <a:gd name="connsiteX180" fmla="*/ 1202718 w 3429309"/>
                  <a:gd name="connsiteY180" fmla="*/ 622856 h 3834115"/>
                  <a:gd name="connsiteX181" fmla="*/ 1174538 w 3429309"/>
                  <a:gd name="connsiteY181" fmla="*/ 508607 h 3834115"/>
                  <a:gd name="connsiteX182" fmla="*/ 1174688 w 3429309"/>
                  <a:gd name="connsiteY182" fmla="*/ 508105 h 3834115"/>
                  <a:gd name="connsiteX183" fmla="*/ 1179540 w 3429309"/>
                  <a:gd name="connsiteY183" fmla="*/ 501000 h 3834115"/>
                  <a:gd name="connsiteX184" fmla="*/ 1234771 w 3429309"/>
                  <a:gd name="connsiteY184" fmla="*/ 278680 h 3834115"/>
                  <a:gd name="connsiteX185" fmla="*/ 1223888 w 3429309"/>
                  <a:gd name="connsiteY185" fmla="*/ 223889 h 3834115"/>
                  <a:gd name="connsiteX186" fmla="*/ 1223565 w 3429309"/>
                  <a:gd name="connsiteY186" fmla="*/ 221055 h 3834115"/>
                  <a:gd name="connsiteX187" fmla="*/ 1223066 w 3429309"/>
                  <a:gd name="connsiteY187" fmla="*/ 219752 h 3834115"/>
                  <a:gd name="connsiteX188" fmla="*/ 1220988 w 3429309"/>
                  <a:gd name="connsiteY188" fmla="*/ 209288 h 3834115"/>
                  <a:gd name="connsiteX189" fmla="*/ 1205419 w 3429309"/>
                  <a:gd name="connsiteY189" fmla="*/ 173659 h 3834115"/>
                  <a:gd name="connsiteX190" fmla="*/ 1200606 w 3429309"/>
                  <a:gd name="connsiteY190" fmla="*/ 161089 h 3834115"/>
                  <a:gd name="connsiteX191" fmla="*/ 1198917 w 3429309"/>
                  <a:gd name="connsiteY191" fmla="*/ 158780 h 3834115"/>
                  <a:gd name="connsiteX192" fmla="*/ 1188744 w 3429309"/>
                  <a:gd name="connsiteY192" fmla="*/ 135501 h 3834115"/>
                  <a:gd name="connsiteX193" fmla="*/ 938310 w 3429309"/>
                  <a:gd name="connsiteY193" fmla="*/ 105 h 383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3429309" h="3834115">
                    <a:moveTo>
                      <a:pt x="2505636" y="1353841"/>
                    </a:moveTo>
                    <a:lnTo>
                      <a:pt x="2507181" y="1355186"/>
                    </a:lnTo>
                    <a:lnTo>
                      <a:pt x="2506729" y="1355865"/>
                    </a:lnTo>
                    <a:lnTo>
                      <a:pt x="2506658" y="1355958"/>
                    </a:lnTo>
                    <a:lnTo>
                      <a:pt x="2505517" y="1353963"/>
                    </a:lnTo>
                    <a:close/>
                    <a:moveTo>
                      <a:pt x="2676317" y="1274042"/>
                    </a:moveTo>
                    <a:lnTo>
                      <a:pt x="2683010" y="1278847"/>
                    </a:lnTo>
                    <a:lnTo>
                      <a:pt x="2696644" y="1288636"/>
                    </a:lnTo>
                    <a:lnTo>
                      <a:pt x="2659658" y="1339117"/>
                    </a:lnTo>
                    <a:cubicBezTo>
                      <a:pt x="2640123" y="1365779"/>
                      <a:pt x="2622091" y="1390390"/>
                      <a:pt x="2605446" y="1413108"/>
                    </a:cubicBezTo>
                    <a:lnTo>
                      <a:pt x="2588281" y="1436535"/>
                    </a:lnTo>
                    <a:lnTo>
                      <a:pt x="2534884" y="1398524"/>
                    </a:lnTo>
                    <a:lnTo>
                      <a:pt x="2534884" y="1384020"/>
                    </a:lnTo>
                    <a:lnTo>
                      <a:pt x="2539096" y="1378629"/>
                    </a:lnTo>
                    <a:lnTo>
                      <a:pt x="2545237" y="1382566"/>
                    </a:lnTo>
                    <a:cubicBezTo>
                      <a:pt x="2563513" y="1394280"/>
                      <a:pt x="2563513" y="1394280"/>
                      <a:pt x="2563513" y="1394280"/>
                    </a:cubicBezTo>
                    <a:cubicBezTo>
                      <a:pt x="2584748" y="1408584"/>
                      <a:pt x="2602586" y="1401642"/>
                      <a:pt x="2609806" y="1387548"/>
                    </a:cubicBezTo>
                    <a:lnTo>
                      <a:pt x="2611433" y="1367050"/>
                    </a:lnTo>
                    <a:lnTo>
                      <a:pt x="2615904" y="1366799"/>
                    </a:lnTo>
                    <a:cubicBezTo>
                      <a:pt x="2632388" y="1358664"/>
                      <a:pt x="2645646" y="1337285"/>
                      <a:pt x="2637539" y="1322577"/>
                    </a:cubicBezTo>
                    <a:lnTo>
                      <a:pt x="2636510" y="1321817"/>
                    </a:lnTo>
                    <a:lnTo>
                      <a:pt x="2651502" y="1307306"/>
                    </a:lnTo>
                    <a:lnTo>
                      <a:pt x="2652964" y="1288582"/>
                    </a:lnTo>
                    <a:lnTo>
                      <a:pt x="2657652" y="1288713"/>
                    </a:lnTo>
                    <a:cubicBezTo>
                      <a:pt x="2665032" y="1287004"/>
                      <a:pt x="2671721" y="1281745"/>
                      <a:pt x="2676180" y="1274698"/>
                    </a:cubicBezTo>
                    <a:close/>
                    <a:moveTo>
                      <a:pt x="938310" y="105"/>
                    </a:moveTo>
                    <a:cubicBezTo>
                      <a:pt x="913560" y="-501"/>
                      <a:pt x="886849" y="1484"/>
                      <a:pt x="858123" y="6810"/>
                    </a:cubicBezTo>
                    <a:cubicBezTo>
                      <a:pt x="865384" y="14054"/>
                      <a:pt x="870831" y="19487"/>
                      <a:pt x="874916" y="23562"/>
                    </a:cubicBezTo>
                    <a:lnTo>
                      <a:pt x="878660" y="27298"/>
                    </a:lnTo>
                    <a:lnTo>
                      <a:pt x="884914" y="30114"/>
                    </a:lnTo>
                    <a:cubicBezTo>
                      <a:pt x="887170" y="33070"/>
                      <a:pt x="887170" y="35787"/>
                      <a:pt x="887170" y="35787"/>
                    </a:cubicBezTo>
                    <a:cubicBezTo>
                      <a:pt x="887170" y="35787"/>
                      <a:pt x="887170" y="35787"/>
                      <a:pt x="883539" y="32165"/>
                    </a:cubicBezTo>
                    <a:lnTo>
                      <a:pt x="878660" y="27298"/>
                    </a:lnTo>
                    <a:lnTo>
                      <a:pt x="869122" y="23003"/>
                    </a:lnTo>
                    <a:cubicBezTo>
                      <a:pt x="851075" y="21085"/>
                      <a:pt x="814980" y="28117"/>
                      <a:pt x="742790" y="63911"/>
                    </a:cubicBezTo>
                    <a:cubicBezTo>
                      <a:pt x="742790" y="63911"/>
                      <a:pt x="585595" y="135501"/>
                      <a:pt x="613788" y="322146"/>
                    </a:cubicBezTo>
                    <a:lnTo>
                      <a:pt x="647158" y="314785"/>
                    </a:lnTo>
                    <a:lnTo>
                      <a:pt x="649437" y="366457"/>
                    </a:lnTo>
                    <a:cubicBezTo>
                      <a:pt x="653546" y="393039"/>
                      <a:pt x="660791" y="421108"/>
                      <a:pt x="671572" y="450630"/>
                    </a:cubicBezTo>
                    <a:cubicBezTo>
                      <a:pt x="614359" y="522249"/>
                      <a:pt x="628876" y="551237"/>
                      <a:pt x="686089" y="565731"/>
                    </a:cubicBezTo>
                    <a:cubicBezTo>
                      <a:pt x="715123" y="622856"/>
                      <a:pt x="728786" y="637350"/>
                      <a:pt x="757819" y="737957"/>
                    </a:cubicBezTo>
                    <a:cubicBezTo>
                      <a:pt x="786853" y="766093"/>
                      <a:pt x="858583" y="737957"/>
                      <a:pt x="858583" y="737957"/>
                    </a:cubicBezTo>
                    <a:cubicBezTo>
                      <a:pt x="887617" y="723463"/>
                      <a:pt x="944830" y="694474"/>
                      <a:pt x="944830" y="694474"/>
                    </a:cubicBezTo>
                    <a:cubicBezTo>
                      <a:pt x="944830" y="694474"/>
                      <a:pt x="944830" y="694474"/>
                      <a:pt x="983159" y="819562"/>
                    </a:cubicBezTo>
                    <a:lnTo>
                      <a:pt x="991857" y="847950"/>
                    </a:lnTo>
                    <a:lnTo>
                      <a:pt x="996789" y="872356"/>
                    </a:lnTo>
                    <a:cubicBezTo>
                      <a:pt x="999411" y="885058"/>
                      <a:pt x="1002398" y="899220"/>
                      <a:pt x="1005701" y="914404"/>
                    </a:cubicBezTo>
                    <a:lnTo>
                      <a:pt x="1007745" y="923415"/>
                    </a:lnTo>
                    <a:lnTo>
                      <a:pt x="827100" y="1297309"/>
                    </a:lnTo>
                    <a:lnTo>
                      <a:pt x="338644" y="1196405"/>
                    </a:lnTo>
                    <a:lnTo>
                      <a:pt x="329664" y="1244782"/>
                    </a:lnTo>
                    <a:lnTo>
                      <a:pt x="313865" y="1238245"/>
                    </a:lnTo>
                    <a:cubicBezTo>
                      <a:pt x="284728" y="1180750"/>
                      <a:pt x="212744" y="1180750"/>
                      <a:pt x="169896" y="1166161"/>
                    </a:cubicBezTo>
                    <a:cubicBezTo>
                      <a:pt x="155328" y="1151573"/>
                      <a:pt x="140759" y="1137843"/>
                      <a:pt x="140759" y="1137843"/>
                    </a:cubicBezTo>
                    <a:cubicBezTo>
                      <a:pt x="140759" y="1137843"/>
                      <a:pt x="111623" y="1166161"/>
                      <a:pt x="140759" y="1180750"/>
                    </a:cubicBezTo>
                    <a:cubicBezTo>
                      <a:pt x="169896" y="1195338"/>
                      <a:pt x="227312" y="1223657"/>
                      <a:pt x="212744" y="1238245"/>
                    </a:cubicBezTo>
                    <a:cubicBezTo>
                      <a:pt x="205460" y="1238245"/>
                      <a:pt x="191106" y="1238245"/>
                      <a:pt x="178573" y="1238245"/>
                    </a:cubicBezTo>
                    <a:lnTo>
                      <a:pt x="166879" y="1238245"/>
                    </a:lnTo>
                    <a:lnTo>
                      <a:pt x="152625" y="1236705"/>
                    </a:lnTo>
                    <a:cubicBezTo>
                      <a:pt x="136307" y="1234941"/>
                      <a:pt x="103671" y="1231415"/>
                      <a:pt x="38400" y="1224362"/>
                    </a:cubicBezTo>
                    <a:cubicBezTo>
                      <a:pt x="10059" y="1224362"/>
                      <a:pt x="10059" y="1266680"/>
                      <a:pt x="24659" y="1266680"/>
                    </a:cubicBezTo>
                    <a:cubicBezTo>
                      <a:pt x="24659" y="1266680"/>
                      <a:pt x="24659" y="1266680"/>
                      <a:pt x="121318" y="1275574"/>
                    </a:cubicBezTo>
                    <a:lnTo>
                      <a:pt x="155705" y="1278738"/>
                    </a:lnTo>
                    <a:lnTo>
                      <a:pt x="155904" y="1283846"/>
                    </a:lnTo>
                    <a:lnTo>
                      <a:pt x="153174" y="1282779"/>
                    </a:lnTo>
                    <a:cubicBezTo>
                      <a:pt x="153174" y="1282779"/>
                      <a:pt x="153174" y="1282779"/>
                      <a:pt x="24080" y="1269503"/>
                    </a:cubicBezTo>
                    <a:cubicBezTo>
                      <a:pt x="-4988" y="1269503"/>
                      <a:pt x="-4988" y="1310991"/>
                      <a:pt x="9546" y="1310991"/>
                    </a:cubicBezTo>
                    <a:cubicBezTo>
                      <a:pt x="9546" y="1310991"/>
                      <a:pt x="9546" y="1310991"/>
                      <a:pt x="153174" y="1310991"/>
                    </a:cubicBezTo>
                    <a:lnTo>
                      <a:pt x="156976" y="1311350"/>
                    </a:lnTo>
                    <a:lnTo>
                      <a:pt x="157149" y="1315799"/>
                    </a:lnTo>
                    <a:lnTo>
                      <a:pt x="158296" y="1325927"/>
                    </a:lnTo>
                    <a:lnTo>
                      <a:pt x="150803" y="1325927"/>
                    </a:lnTo>
                    <a:cubicBezTo>
                      <a:pt x="132728" y="1325927"/>
                      <a:pt x="96578" y="1325927"/>
                      <a:pt x="24277" y="1325927"/>
                    </a:cubicBezTo>
                    <a:cubicBezTo>
                      <a:pt x="-4988" y="1325927"/>
                      <a:pt x="-4988" y="1355160"/>
                      <a:pt x="24277" y="1355160"/>
                    </a:cubicBezTo>
                    <a:cubicBezTo>
                      <a:pt x="24277" y="1355160"/>
                      <a:pt x="24277" y="1355160"/>
                      <a:pt x="121148" y="1355160"/>
                    </a:cubicBezTo>
                    <a:lnTo>
                      <a:pt x="161825" y="1355160"/>
                    </a:lnTo>
                    <a:lnTo>
                      <a:pt x="162801" y="1358456"/>
                    </a:lnTo>
                    <a:lnTo>
                      <a:pt x="129234" y="1362368"/>
                    </a:lnTo>
                    <a:cubicBezTo>
                      <a:pt x="111078" y="1364483"/>
                      <a:pt x="86870" y="1367305"/>
                      <a:pt x="54592" y="1371066"/>
                    </a:cubicBezTo>
                    <a:cubicBezTo>
                      <a:pt x="40152" y="1371066"/>
                      <a:pt x="40152" y="1400275"/>
                      <a:pt x="54592" y="1400275"/>
                    </a:cubicBezTo>
                    <a:cubicBezTo>
                      <a:pt x="54592" y="1400275"/>
                      <a:pt x="54592" y="1400275"/>
                      <a:pt x="183703" y="1400275"/>
                    </a:cubicBezTo>
                    <a:cubicBezTo>
                      <a:pt x="187101" y="1400275"/>
                      <a:pt x="189649" y="1397509"/>
                      <a:pt x="191348" y="1393360"/>
                    </a:cubicBezTo>
                    <a:lnTo>
                      <a:pt x="192528" y="1386315"/>
                    </a:lnTo>
                    <a:lnTo>
                      <a:pt x="241880" y="1391637"/>
                    </a:lnTo>
                    <a:cubicBezTo>
                      <a:pt x="259877" y="1392602"/>
                      <a:pt x="277873" y="1392227"/>
                      <a:pt x="291370" y="1388928"/>
                    </a:cubicBezTo>
                    <a:lnTo>
                      <a:pt x="303960" y="1383264"/>
                    </a:lnTo>
                    <a:lnTo>
                      <a:pt x="295947" y="1426432"/>
                    </a:lnTo>
                    <a:lnTo>
                      <a:pt x="970562" y="1584629"/>
                    </a:lnTo>
                    <a:lnTo>
                      <a:pt x="1129770" y="1287832"/>
                    </a:lnTo>
                    <a:lnTo>
                      <a:pt x="1160013" y="1350936"/>
                    </a:lnTo>
                    <a:cubicBezTo>
                      <a:pt x="1266240" y="1572581"/>
                      <a:pt x="1332631" y="1711110"/>
                      <a:pt x="1374126" y="1797690"/>
                    </a:cubicBezTo>
                    <a:lnTo>
                      <a:pt x="1395147" y="1841550"/>
                    </a:lnTo>
                    <a:lnTo>
                      <a:pt x="698642" y="1872073"/>
                    </a:lnTo>
                    <a:cubicBezTo>
                      <a:pt x="598103" y="1929200"/>
                      <a:pt x="555502" y="3262740"/>
                      <a:pt x="555502" y="3262740"/>
                    </a:cubicBezTo>
                    <a:cubicBezTo>
                      <a:pt x="555502" y="3262740"/>
                      <a:pt x="555502" y="3262740"/>
                      <a:pt x="569835" y="3267281"/>
                    </a:cubicBezTo>
                    <a:lnTo>
                      <a:pt x="585658" y="3272295"/>
                    </a:lnTo>
                    <a:lnTo>
                      <a:pt x="568276" y="3276644"/>
                    </a:lnTo>
                    <a:cubicBezTo>
                      <a:pt x="568276" y="3276644"/>
                      <a:pt x="568276" y="3276644"/>
                      <a:pt x="354146" y="3262129"/>
                    </a:cubicBezTo>
                    <a:cubicBezTo>
                      <a:pt x="224474" y="3233100"/>
                      <a:pt x="238977" y="3348363"/>
                      <a:pt x="238977" y="3348363"/>
                    </a:cubicBezTo>
                    <a:cubicBezTo>
                      <a:pt x="238977" y="3348363"/>
                      <a:pt x="238977" y="3348363"/>
                      <a:pt x="712452" y="3491801"/>
                    </a:cubicBezTo>
                    <a:cubicBezTo>
                      <a:pt x="766197" y="3438012"/>
                      <a:pt x="779634" y="3367894"/>
                      <a:pt x="782993" y="3336196"/>
                    </a:cubicBezTo>
                    <a:lnTo>
                      <a:pt x="783099" y="3334854"/>
                    </a:lnTo>
                    <a:lnTo>
                      <a:pt x="827297" y="3348858"/>
                    </a:lnTo>
                    <a:cubicBezTo>
                      <a:pt x="885235" y="3076010"/>
                      <a:pt x="942320" y="2230184"/>
                      <a:pt x="942320" y="2230184"/>
                    </a:cubicBezTo>
                    <a:cubicBezTo>
                      <a:pt x="942320" y="2230184"/>
                      <a:pt x="1164273" y="2251714"/>
                      <a:pt x="1402413" y="2255337"/>
                    </a:cubicBezTo>
                    <a:lnTo>
                      <a:pt x="1568125" y="2254171"/>
                    </a:lnTo>
                    <a:lnTo>
                      <a:pt x="1571872" y="2271764"/>
                    </a:lnTo>
                    <a:cubicBezTo>
                      <a:pt x="1587300" y="2344211"/>
                      <a:pt x="1622564" y="2509804"/>
                      <a:pt x="1703168" y="2888301"/>
                    </a:cubicBezTo>
                    <a:cubicBezTo>
                      <a:pt x="1803816" y="2988935"/>
                      <a:pt x="3037184" y="3476755"/>
                      <a:pt x="3037184" y="3476755"/>
                    </a:cubicBezTo>
                    <a:cubicBezTo>
                      <a:pt x="3037184" y="3476755"/>
                      <a:pt x="3037184" y="3476755"/>
                      <a:pt x="3067411" y="3379972"/>
                    </a:cubicBezTo>
                    <a:lnTo>
                      <a:pt x="3073536" y="3360358"/>
                    </a:lnTo>
                    <a:lnTo>
                      <a:pt x="3052195" y="3446213"/>
                    </a:lnTo>
                    <a:cubicBezTo>
                      <a:pt x="3052195" y="3446213"/>
                      <a:pt x="3052195" y="3446213"/>
                      <a:pt x="3080370" y="3504313"/>
                    </a:cubicBezTo>
                    <a:cubicBezTo>
                      <a:pt x="3080370" y="3504313"/>
                      <a:pt x="3080370" y="3504313"/>
                      <a:pt x="3052195" y="3719624"/>
                    </a:cubicBezTo>
                    <a:cubicBezTo>
                      <a:pt x="3023165" y="3834115"/>
                      <a:pt x="3123914" y="3834115"/>
                      <a:pt x="3123914" y="3834115"/>
                    </a:cubicBezTo>
                    <a:cubicBezTo>
                      <a:pt x="3123914" y="3834115"/>
                      <a:pt x="3123914" y="3834115"/>
                      <a:pt x="3281868" y="3360773"/>
                    </a:cubicBezTo>
                    <a:cubicBezTo>
                      <a:pt x="3227438" y="3306304"/>
                      <a:pt x="3149475" y="3284997"/>
                      <a:pt x="3113895" y="3277748"/>
                    </a:cubicBezTo>
                    <a:lnTo>
                      <a:pt x="3100120" y="3275239"/>
                    </a:lnTo>
                    <a:lnTo>
                      <a:pt x="3108832" y="3247344"/>
                    </a:lnTo>
                    <a:cubicBezTo>
                      <a:pt x="3108832" y="3247344"/>
                      <a:pt x="3108832" y="3247344"/>
                      <a:pt x="2147556" y="2731380"/>
                    </a:cubicBezTo>
                    <a:cubicBezTo>
                      <a:pt x="2147556" y="2731380"/>
                      <a:pt x="2018760" y="2100284"/>
                      <a:pt x="2033260" y="2085786"/>
                    </a:cubicBezTo>
                    <a:lnTo>
                      <a:pt x="2018850" y="2089732"/>
                    </a:lnTo>
                    <a:lnTo>
                      <a:pt x="2031975" y="2052029"/>
                    </a:lnTo>
                    <a:cubicBezTo>
                      <a:pt x="2051296" y="1974750"/>
                      <a:pt x="2037916" y="1886354"/>
                      <a:pt x="2002238" y="1814945"/>
                    </a:cubicBezTo>
                    <a:lnTo>
                      <a:pt x="1993668" y="1815321"/>
                    </a:lnTo>
                    <a:lnTo>
                      <a:pt x="2002897" y="1813197"/>
                    </a:lnTo>
                    <a:cubicBezTo>
                      <a:pt x="2002897" y="1813197"/>
                      <a:pt x="1826695" y="1379411"/>
                      <a:pt x="1679146" y="1066166"/>
                    </a:cubicBezTo>
                    <a:lnTo>
                      <a:pt x="1651019" y="1007573"/>
                    </a:lnTo>
                    <a:lnTo>
                      <a:pt x="1680848" y="1007573"/>
                    </a:lnTo>
                    <a:cubicBezTo>
                      <a:pt x="1904575" y="1007573"/>
                      <a:pt x="1904575" y="1007573"/>
                      <a:pt x="1904575" y="1007573"/>
                    </a:cubicBezTo>
                    <a:cubicBezTo>
                      <a:pt x="2161907" y="1136992"/>
                      <a:pt x="2161907" y="1136992"/>
                      <a:pt x="2161907" y="1136992"/>
                    </a:cubicBezTo>
                    <a:lnTo>
                      <a:pt x="2176660" y="1111756"/>
                    </a:lnTo>
                    <a:lnTo>
                      <a:pt x="2322529" y="1191885"/>
                    </a:lnTo>
                    <a:lnTo>
                      <a:pt x="2319732" y="1196398"/>
                    </a:lnTo>
                    <a:cubicBezTo>
                      <a:pt x="2434257" y="1253462"/>
                      <a:pt x="2434257" y="1253462"/>
                      <a:pt x="2434257" y="1253462"/>
                    </a:cubicBezTo>
                    <a:cubicBezTo>
                      <a:pt x="2362997" y="1339484"/>
                      <a:pt x="2462252" y="1382069"/>
                      <a:pt x="2476673" y="1396548"/>
                    </a:cubicBezTo>
                    <a:cubicBezTo>
                      <a:pt x="2476673" y="1396548"/>
                      <a:pt x="2480226" y="1394792"/>
                      <a:pt x="2485117" y="1391930"/>
                    </a:cubicBezTo>
                    <a:lnTo>
                      <a:pt x="2486970" y="1390666"/>
                    </a:lnTo>
                    <a:lnTo>
                      <a:pt x="2484974" y="1398524"/>
                    </a:lnTo>
                    <a:cubicBezTo>
                      <a:pt x="2484974" y="1412814"/>
                      <a:pt x="2492225" y="1427105"/>
                      <a:pt x="2506729" y="1441182"/>
                    </a:cubicBezTo>
                    <a:cubicBezTo>
                      <a:pt x="2519207" y="1450140"/>
                      <a:pt x="2530125" y="1457979"/>
                      <a:pt x="2539678" y="1464837"/>
                    </a:cubicBezTo>
                    <a:lnTo>
                      <a:pt x="2557939" y="1477948"/>
                    </a:lnTo>
                    <a:lnTo>
                      <a:pt x="2521296" y="1527960"/>
                    </a:lnTo>
                    <a:cubicBezTo>
                      <a:pt x="2405705" y="1685724"/>
                      <a:pt x="2405705" y="1685724"/>
                      <a:pt x="2405705" y="1685724"/>
                    </a:cubicBezTo>
                    <a:cubicBezTo>
                      <a:pt x="2391203" y="1700255"/>
                      <a:pt x="2391203" y="1729317"/>
                      <a:pt x="2405705" y="1742994"/>
                    </a:cubicBezTo>
                    <a:cubicBezTo>
                      <a:pt x="2566938" y="1862233"/>
                      <a:pt x="2607246" y="1892043"/>
                      <a:pt x="2617323" y="1899496"/>
                    </a:cubicBezTo>
                    <a:lnTo>
                      <a:pt x="2617816" y="1899860"/>
                    </a:lnTo>
                    <a:lnTo>
                      <a:pt x="2617195" y="1899822"/>
                    </a:lnTo>
                    <a:cubicBezTo>
                      <a:pt x="2612213" y="1898343"/>
                      <a:pt x="2607672" y="1895785"/>
                      <a:pt x="2604040" y="1892374"/>
                    </a:cubicBezTo>
                    <a:cubicBezTo>
                      <a:pt x="2877561" y="2107264"/>
                      <a:pt x="2877561" y="2107264"/>
                      <a:pt x="2877561" y="2107264"/>
                    </a:cubicBezTo>
                    <a:cubicBezTo>
                      <a:pt x="2891237" y="2121761"/>
                      <a:pt x="2920298" y="2107264"/>
                      <a:pt x="2934829" y="2092768"/>
                    </a:cubicBezTo>
                    <a:cubicBezTo>
                      <a:pt x="3422893" y="1461741"/>
                      <a:pt x="3422893" y="1461741"/>
                      <a:pt x="3422893" y="1461741"/>
                    </a:cubicBezTo>
                    <a:cubicBezTo>
                      <a:pt x="3438278" y="1432748"/>
                      <a:pt x="3422893" y="1419104"/>
                      <a:pt x="3409217" y="1404607"/>
                    </a:cubicBezTo>
                    <a:cubicBezTo>
                      <a:pt x="3272456" y="1297162"/>
                      <a:pt x="3204076" y="1243439"/>
                      <a:pt x="3169886" y="1216578"/>
                    </a:cubicBezTo>
                    <a:lnTo>
                      <a:pt x="3156864" y="1206347"/>
                    </a:lnTo>
                    <a:lnTo>
                      <a:pt x="3151298" y="1197654"/>
                    </a:lnTo>
                    <a:cubicBezTo>
                      <a:pt x="2936322" y="1039523"/>
                      <a:pt x="2936322" y="1039523"/>
                      <a:pt x="2936322" y="1039523"/>
                    </a:cubicBezTo>
                    <a:cubicBezTo>
                      <a:pt x="2929070" y="1032257"/>
                      <a:pt x="2918407" y="1028625"/>
                      <a:pt x="2907743" y="1028625"/>
                    </a:cubicBezTo>
                    <a:cubicBezTo>
                      <a:pt x="2897080" y="1028625"/>
                      <a:pt x="2886416" y="1032257"/>
                      <a:pt x="2879165" y="1039523"/>
                    </a:cubicBezTo>
                    <a:cubicBezTo>
                      <a:pt x="2849574" y="1079910"/>
                      <a:pt x="2821832" y="1117774"/>
                      <a:pt x="2795824" y="1153271"/>
                    </a:cubicBezTo>
                    <a:lnTo>
                      <a:pt x="2727384" y="1246682"/>
                    </a:lnTo>
                    <a:lnTo>
                      <a:pt x="2720687" y="1241914"/>
                    </a:lnTo>
                    <a:cubicBezTo>
                      <a:pt x="2678216" y="1211680"/>
                      <a:pt x="2678216" y="1211680"/>
                      <a:pt x="2678216" y="1211680"/>
                    </a:cubicBezTo>
                    <a:cubicBezTo>
                      <a:pt x="2664138" y="1204855"/>
                      <a:pt x="2649848" y="1201442"/>
                      <a:pt x="2635557" y="1203255"/>
                    </a:cubicBezTo>
                    <a:lnTo>
                      <a:pt x="2631756" y="1204474"/>
                    </a:lnTo>
                    <a:lnTo>
                      <a:pt x="2625959" y="1200758"/>
                    </a:lnTo>
                    <a:cubicBezTo>
                      <a:pt x="2620544" y="1197287"/>
                      <a:pt x="2620544" y="1197287"/>
                      <a:pt x="2620544" y="1197287"/>
                    </a:cubicBezTo>
                    <a:lnTo>
                      <a:pt x="2604113" y="1197719"/>
                    </a:lnTo>
                    <a:lnTo>
                      <a:pt x="2604771" y="1196398"/>
                    </a:lnTo>
                    <a:cubicBezTo>
                      <a:pt x="2551326" y="1167653"/>
                      <a:pt x="2511243" y="1146095"/>
                      <a:pt x="2481180" y="1129926"/>
                    </a:cubicBezTo>
                    <a:lnTo>
                      <a:pt x="2453082" y="1114813"/>
                    </a:lnTo>
                    <a:lnTo>
                      <a:pt x="2248705" y="988519"/>
                    </a:lnTo>
                    <a:lnTo>
                      <a:pt x="2262454" y="965001"/>
                    </a:lnTo>
                    <a:cubicBezTo>
                      <a:pt x="1961665" y="749588"/>
                      <a:pt x="1961665" y="749588"/>
                      <a:pt x="1961665" y="749588"/>
                    </a:cubicBezTo>
                    <a:cubicBezTo>
                      <a:pt x="1961665" y="749588"/>
                      <a:pt x="1760571" y="721490"/>
                      <a:pt x="1560329" y="707016"/>
                    </a:cubicBezTo>
                    <a:cubicBezTo>
                      <a:pt x="1527150" y="705260"/>
                      <a:pt x="1496438" y="704897"/>
                      <a:pt x="1468035" y="705761"/>
                    </a:cubicBezTo>
                    <a:lnTo>
                      <a:pt x="1395201" y="711427"/>
                    </a:lnTo>
                    <a:lnTo>
                      <a:pt x="1332465" y="682946"/>
                    </a:lnTo>
                    <a:cubicBezTo>
                      <a:pt x="1265886" y="652720"/>
                      <a:pt x="1232596" y="637607"/>
                      <a:pt x="1215951" y="630050"/>
                    </a:cubicBezTo>
                    <a:lnTo>
                      <a:pt x="1202036" y="623733"/>
                    </a:lnTo>
                    <a:lnTo>
                      <a:pt x="1202718" y="622856"/>
                    </a:lnTo>
                    <a:cubicBezTo>
                      <a:pt x="1202718" y="622856"/>
                      <a:pt x="1174538" y="536743"/>
                      <a:pt x="1174538" y="508607"/>
                    </a:cubicBezTo>
                    <a:lnTo>
                      <a:pt x="1174688" y="508105"/>
                    </a:lnTo>
                    <a:lnTo>
                      <a:pt x="1179540" y="501000"/>
                    </a:lnTo>
                    <a:cubicBezTo>
                      <a:pt x="1196059" y="475499"/>
                      <a:pt x="1244782" y="389740"/>
                      <a:pt x="1234771" y="278680"/>
                    </a:cubicBezTo>
                    <a:lnTo>
                      <a:pt x="1223888" y="223889"/>
                    </a:lnTo>
                    <a:lnTo>
                      <a:pt x="1223565" y="221055"/>
                    </a:lnTo>
                    <a:lnTo>
                      <a:pt x="1223066" y="219752"/>
                    </a:lnTo>
                    <a:lnTo>
                      <a:pt x="1220988" y="209288"/>
                    </a:lnTo>
                    <a:lnTo>
                      <a:pt x="1205419" y="173659"/>
                    </a:lnTo>
                    <a:lnTo>
                      <a:pt x="1200606" y="161089"/>
                    </a:lnTo>
                    <a:lnTo>
                      <a:pt x="1198917" y="158780"/>
                    </a:lnTo>
                    <a:lnTo>
                      <a:pt x="1188744" y="135501"/>
                    </a:lnTo>
                    <a:cubicBezTo>
                      <a:pt x="1188744" y="135501"/>
                      <a:pt x="1111562" y="4347"/>
                      <a:pt x="938310" y="1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9FA5140-E4AD-DF4E-9C02-80EF9D02B047}"/>
                  </a:ext>
                </a:extLst>
              </p:cNvPr>
              <p:cNvSpPr/>
              <p:nvPr/>
            </p:nvSpPr>
            <p:spPr>
              <a:xfrm>
                <a:off x="15802360" y="7956611"/>
                <a:ext cx="275186" cy="27518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4966724-7C1F-3C44-8E15-87D103B6DCB9}"/>
                </a:ext>
              </a:extLst>
            </p:cNvPr>
            <p:cNvGrpSpPr/>
            <p:nvPr/>
          </p:nvGrpSpPr>
          <p:grpSpPr>
            <a:xfrm>
              <a:off x="805100" y="3480478"/>
              <a:ext cx="402350" cy="630774"/>
              <a:chOff x="2020617" y="6087334"/>
              <a:chExt cx="1295381" cy="2144463"/>
            </a:xfrm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3EBC2E99-4449-1142-88A1-14F749EB5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20617" y="6087334"/>
                <a:ext cx="1295381" cy="1448292"/>
              </a:xfrm>
              <a:custGeom>
                <a:avLst/>
                <a:gdLst>
                  <a:gd name="connsiteX0" fmla="*/ 2505636 w 3429309"/>
                  <a:gd name="connsiteY0" fmla="*/ 1353841 h 3834115"/>
                  <a:gd name="connsiteX1" fmla="*/ 2507181 w 3429309"/>
                  <a:gd name="connsiteY1" fmla="*/ 1355186 h 3834115"/>
                  <a:gd name="connsiteX2" fmla="*/ 2506729 w 3429309"/>
                  <a:gd name="connsiteY2" fmla="*/ 1355865 h 3834115"/>
                  <a:gd name="connsiteX3" fmla="*/ 2506658 w 3429309"/>
                  <a:gd name="connsiteY3" fmla="*/ 1355958 h 3834115"/>
                  <a:gd name="connsiteX4" fmla="*/ 2505517 w 3429309"/>
                  <a:gd name="connsiteY4" fmla="*/ 1353963 h 3834115"/>
                  <a:gd name="connsiteX5" fmla="*/ 2676317 w 3429309"/>
                  <a:gd name="connsiteY5" fmla="*/ 1274042 h 3834115"/>
                  <a:gd name="connsiteX6" fmla="*/ 2683010 w 3429309"/>
                  <a:gd name="connsiteY6" fmla="*/ 1278847 h 3834115"/>
                  <a:gd name="connsiteX7" fmla="*/ 2696644 w 3429309"/>
                  <a:gd name="connsiteY7" fmla="*/ 1288636 h 3834115"/>
                  <a:gd name="connsiteX8" fmla="*/ 2659658 w 3429309"/>
                  <a:gd name="connsiteY8" fmla="*/ 1339117 h 3834115"/>
                  <a:gd name="connsiteX9" fmla="*/ 2605446 w 3429309"/>
                  <a:gd name="connsiteY9" fmla="*/ 1413108 h 3834115"/>
                  <a:gd name="connsiteX10" fmla="*/ 2588281 w 3429309"/>
                  <a:gd name="connsiteY10" fmla="*/ 1436535 h 3834115"/>
                  <a:gd name="connsiteX11" fmla="*/ 2534884 w 3429309"/>
                  <a:gd name="connsiteY11" fmla="*/ 1398524 h 3834115"/>
                  <a:gd name="connsiteX12" fmla="*/ 2534884 w 3429309"/>
                  <a:gd name="connsiteY12" fmla="*/ 1384020 h 3834115"/>
                  <a:gd name="connsiteX13" fmla="*/ 2539096 w 3429309"/>
                  <a:gd name="connsiteY13" fmla="*/ 1378629 h 3834115"/>
                  <a:gd name="connsiteX14" fmla="*/ 2545237 w 3429309"/>
                  <a:gd name="connsiteY14" fmla="*/ 1382566 h 3834115"/>
                  <a:gd name="connsiteX15" fmla="*/ 2563513 w 3429309"/>
                  <a:gd name="connsiteY15" fmla="*/ 1394280 h 3834115"/>
                  <a:gd name="connsiteX16" fmla="*/ 2609806 w 3429309"/>
                  <a:gd name="connsiteY16" fmla="*/ 1387548 h 3834115"/>
                  <a:gd name="connsiteX17" fmla="*/ 2611433 w 3429309"/>
                  <a:gd name="connsiteY17" fmla="*/ 1367050 h 3834115"/>
                  <a:gd name="connsiteX18" fmla="*/ 2615904 w 3429309"/>
                  <a:gd name="connsiteY18" fmla="*/ 1366799 h 3834115"/>
                  <a:gd name="connsiteX19" fmla="*/ 2637539 w 3429309"/>
                  <a:gd name="connsiteY19" fmla="*/ 1322577 h 3834115"/>
                  <a:gd name="connsiteX20" fmla="*/ 2636510 w 3429309"/>
                  <a:gd name="connsiteY20" fmla="*/ 1321817 h 3834115"/>
                  <a:gd name="connsiteX21" fmla="*/ 2651502 w 3429309"/>
                  <a:gd name="connsiteY21" fmla="*/ 1307306 h 3834115"/>
                  <a:gd name="connsiteX22" fmla="*/ 2652964 w 3429309"/>
                  <a:gd name="connsiteY22" fmla="*/ 1288582 h 3834115"/>
                  <a:gd name="connsiteX23" fmla="*/ 2657652 w 3429309"/>
                  <a:gd name="connsiteY23" fmla="*/ 1288713 h 3834115"/>
                  <a:gd name="connsiteX24" fmla="*/ 2676180 w 3429309"/>
                  <a:gd name="connsiteY24" fmla="*/ 1274698 h 3834115"/>
                  <a:gd name="connsiteX25" fmla="*/ 938310 w 3429309"/>
                  <a:gd name="connsiteY25" fmla="*/ 105 h 3834115"/>
                  <a:gd name="connsiteX26" fmla="*/ 858123 w 3429309"/>
                  <a:gd name="connsiteY26" fmla="*/ 6810 h 3834115"/>
                  <a:gd name="connsiteX27" fmla="*/ 874916 w 3429309"/>
                  <a:gd name="connsiteY27" fmla="*/ 23562 h 3834115"/>
                  <a:gd name="connsiteX28" fmla="*/ 878660 w 3429309"/>
                  <a:gd name="connsiteY28" fmla="*/ 27298 h 3834115"/>
                  <a:gd name="connsiteX29" fmla="*/ 884914 w 3429309"/>
                  <a:gd name="connsiteY29" fmla="*/ 30114 h 3834115"/>
                  <a:gd name="connsiteX30" fmla="*/ 887170 w 3429309"/>
                  <a:gd name="connsiteY30" fmla="*/ 35787 h 3834115"/>
                  <a:gd name="connsiteX31" fmla="*/ 883539 w 3429309"/>
                  <a:gd name="connsiteY31" fmla="*/ 32165 h 3834115"/>
                  <a:gd name="connsiteX32" fmla="*/ 878660 w 3429309"/>
                  <a:gd name="connsiteY32" fmla="*/ 27298 h 3834115"/>
                  <a:gd name="connsiteX33" fmla="*/ 869122 w 3429309"/>
                  <a:gd name="connsiteY33" fmla="*/ 23003 h 3834115"/>
                  <a:gd name="connsiteX34" fmla="*/ 742790 w 3429309"/>
                  <a:gd name="connsiteY34" fmla="*/ 63911 h 3834115"/>
                  <a:gd name="connsiteX35" fmla="*/ 613788 w 3429309"/>
                  <a:gd name="connsiteY35" fmla="*/ 322146 h 3834115"/>
                  <a:gd name="connsiteX36" fmla="*/ 647158 w 3429309"/>
                  <a:gd name="connsiteY36" fmla="*/ 314785 h 3834115"/>
                  <a:gd name="connsiteX37" fmla="*/ 649437 w 3429309"/>
                  <a:gd name="connsiteY37" fmla="*/ 366457 h 3834115"/>
                  <a:gd name="connsiteX38" fmla="*/ 671572 w 3429309"/>
                  <a:gd name="connsiteY38" fmla="*/ 450630 h 3834115"/>
                  <a:gd name="connsiteX39" fmla="*/ 686089 w 3429309"/>
                  <a:gd name="connsiteY39" fmla="*/ 565731 h 3834115"/>
                  <a:gd name="connsiteX40" fmla="*/ 757819 w 3429309"/>
                  <a:gd name="connsiteY40" fmla="*/ 737957 h 3834115"/>
                  <a:gd name="connsiteX41" fmla="*/ 858583 w 3429309"/>
                  <a:gd name="connsiteY41" fmla="*/ 737957 h 3834115"/>
                  <a:gd name="connsiteX42" fmla="*/ 944830 w 3429309"/>
                  <a:gd name="connsiteY42" fmla="*/ 694474 h 3834115"/>
                  <a:gd name="connsiteX43" fmla="*/ 983159 w 3429309"/>
                  <a:gd name="connsiteY43" fmla="*/ 819562 h 3834115"/>
                  <a:gd name="connsiteX44" fmla="*/ 991857 w 3429309"/>
                  <a:gd name="connsiteY44" fmla="*/ 847950 h 3834115"/>
                  <a:gd name="connsiteX45" fmla="*/ 996789 w 3429309"/>
                  <a:gd name="connsiteY45" fmla="*/ 872356 h 3834115"/>
                  <a:gd name="connsiteX46" fmla="*/ 1005701 w 3429309"/>
                  <a:gd name="connsiteY46" fmla="*/ 914404 h 3834115"/>
                  <a:gd name="connsiteX47" fmla="*/ 1007745 w 3429309"/>
                  <a:gd name="connsiteY47" fmla="*/ 923415 h 3834115"/>
                  <a:gd name="connsiteX48" fmla="*/ 827100 w 3429309"/>
                  <a:gd name="connsiteY48" fmla="*/ 1297309 h 3834115"/>
                  <a:gd name="connsiteX49" fmla="*/ 338644 w 3429309"/>
                  <a:gd name="connsiteY49" fmla="*/ 1196405 h 3834115"/>
                  <a:gd name="connsiteX50" fmla="*/ 329664 w 3429309"/>
                  <a:gd name="connsiteY50" fmla="*/ 1244782 h 3834115"/>
                  <a:gd name="connsiteX51" fmla="*/ 313865 w 3429309"/>
                  <a:gd name="connsiteY51" fmla="*/ 1238245 h 3834115"/>
                  <a:gd name="connsiteX52" fmla="*/ 169896 w 3429309"/>
                  <a:gd name="connsiteY52" fmla="*/ 1166161 h 3834115"/>
                  <a:gd name="connsiteX53" fmla="*/ 140759 w 3429309"/>
                  <a:gd name="connsiteY53" fmla="*/ 1137843 h 3834115"/>
                  <a:gd name="connsiteX54" fmla="*/ 140759 w 3429309"/>
                  <a:gd name="connsiteY54" fmla="*/ 1180750 h 3834115"/>
                  <a:gd name="connsiteX55" fmla="*/ 212744 w 3429309"/>
                  <a:gd name="connsiteY55" fmla="*/ 1238245 h 3834115"/>
                  <a:gd name="connsiteX56" fmla="*/ 178573 w 3429309"/>
                  <a:gd name="connsiteY56" fmla="*/ 1238245 h 3834115"/>
                  <a:gd name="connsiteX57" fmla="*/ 166879 w 3429309"/>
                  <a:gd name="connsiteY57" fmla="*/ 1238245 h 3834115"/>
                  <a:gd name="connsiteX58" fmla="*/ 152625 w 3429309"/>
                  <a:gd name="connsiteY58" fmla="*/ 1236705 h 3834115"/>
                  <a:gd name="connsiteX59" fmla="*/ 38400 w 3429309"/>
                  <a:gd name="connsiteY59" fmla="*/ 1224362 h 3834115"/>
                  <a:gd name="connsiteX60" fmla="*/ 24659 w 3429309"/>
                  <a:gd name="connsiteY60" fmla="*/ 1266680 h 3834115"/>
                  <a:gd name="connsiteX61" fmla="*/ 121318 w 3429309"/>
                  <a:gd name="connsiteY61" fmla="*/ 1275574 h 3834115"/>
                  <a:gd name="connsiteX62" fmla="*/ 155705 w 3429309"/>
                  <a:gd name="connsiteY62" fmla="*/ 1278738 h 3834115"/>
                  <a:gd name="connsiteX63" fmla="*/ 155904 w 3429309"/>
                  <a:gd name="connsiteY63" fmla="*/ 1283846 h 3834115"/>
                  <a:gd name="connsiteX64" fmla="*/ 153174 w 3429309"/>
                  <a:gd name="connsiteY64" fmla="*/ 1282779 h 3834115"/>
                  <a:gd name="connsiteX65" fmla="*/ 24080 w 3429309"/>
                  <a:gd name="connsiteY65" fmla="*/ 1269503 h 3834115"/>
                  <a:gd name="connsiteX66" fmla="*/ 9546 w 3429309"/>
                  <a:gd name="connsiteY66" fmla="*/ 1310991 h 3834115"/>
                  <a:gd name="connsiteX67" fmla="*/ 153174 w 3429309"/>
                  <a:gd name="connsiteY67" fmla="*/ 1310991 h 3834115"/>
                  <a:gd name="connsiteX68" fmla="*/ 156976 w 3429309"/>
                  <a:gd name="connsiteY68" fmla="*/ 1311350 h 3834115"/>
                  <a:gd name="connsiteX69" fmla="*/ 157149 w 3429309"/>
                  <a:gd name="connsiteY69" fmla="*/ 1315799 h 3834115"/>
                  <a:gd name="connsiteX70" fmla="*/ 158296 w 3429309"/>
                  <a:gd name="connsiteY70" fmla="*/ 1325927 h 3834115"/>
                  <a:gd name="connsiteX71" fmla="*/ 150803 w 3429309"/>
                  <a:gd name="connsiteY71" fmla="*/ 1325927 h 3834115"/>
                  <a:gd name="connsiteX72" fmla="*/ 24277 w 3429309"/>
                  <a:gd name="connsiteY72" fmla="*/ 1325927 h 3834115"/>
                  <a:gd name="connsiteX73" fmla="*/ 24277 w 3429309"/>
                  <a:gd name="connsiteY73" fmla="*/ 1355160 h 3834115"/>
                  <a:gd name="connsiteX74" fmla="*/ 121148 w 3429309"/>
                  <a:gd name="connsiteY74" fmla="*/ 1355160 h 3834115"/>
                  <a:gd name="connsiteX75" fmla="*/ 161825 w 3429309"/>
                  <a:gd name="connsiteY75" fmla="*/ 1355160 h 3834115"/>
                  <a:gd name="connsiteX76" fmla="*/ 162801 w 3429309"/>
                  <a:gd name="connsiteY76" fmla="*/ 1358456 h 3834115"/>
                  <a:gd name="connsiteX77" fmla="*/ 129234 w 3429309"/>
                  <a:gd name="connsiteY77" fmla="*/ 1362368 h 3834115"/>
                  <a:gd name="connsiteX78" fmla="*/ 54592 w 3429309"/>
                  <a:gd name="connsiteY78" fmla="*/ 1371066 h 3834115"/>
                  <a:gd name="connsiteX79" fmla="*/ 54592 w 3429309"/>
                  <a:gd name="connsiteY79" fmla="*/ 1400275 h 3834115"/>
                  <a:gd name="connsiteX80" fmla="*/ 183703 w 3429309"/>
                  <a:gd name="connsiteY80" fmla="*/ 1400275 h 3834115"/>
                  <a:gd name="connsiteX81" fmla="*/ 191348 w 3429309"/>
                  <a:gd name="connsiteY81" fmla="*/ 1393360 h 3834115"/>
                  <a:gd name="connsiteX82" fmla="*/ 192528 w 3429309"/>
                  <a:gd name="connsiteY82" fmla="*/ 1386315 h 3834115"/>
                  <a:gd name="connsiteX83" fmla="*/ 241880 w 3429309"/>
                  <a:gd name="connsiteY83" fmla="*/ 1391637 h 3834115"/>
                  <a:gd name="connsiteX84" fmla="*/ 291370 w 3429309"/>
                  <a:gd name="connsiteY84" fmla="*/ 1388928 h 3834115"/>
                  <a:gd name="connsiteX85" fmla="*/ 303960 w 3429309"/>
                  <a:gd name="connsiteY85" fmla="*/ 1383264 h 3834115"/>
                  <a:gd name="connsiteX86" fmla="*/ 295947 w 3429309"/>
                  <a:gd name="connsiteY86" fmla="*/ 1426432 h 3834115"/>
                  <a:gd name="connsiteX87" fmla="*/ 970562 w 3429309"/>
                  <a:gd name="connsiteY87" fmla="*/ 1584629 h 3834115"/>
                  <a:gd name="connsiteX88" fmla="*/ 1129770 w 3429309"/>
                  <a:gd name="connsiteY88" fmla="*/ 1287832 h 3834115"/>
                  <a:gd name="connsiteX89" fmla="*/ 1160013 w 3429309"/>
                  <a:gd name="connsiteY89" fmla="*/ 1350936 h 3834115"/>
                  <a:gd name="connsiteX90" fmla="*/ 1374126 w 3429309"/>
                  <a:gd name="connsiteY90" fmla="*/ 1797690 h 3834115"/>
                  <a:gd name="connsiteX91" fmla="*/ 1395147 w 3429309"/>
                  <a:gd name="connsiteY91" fmla="*/ 1841550 h 3834115"/>
                  <a:gd name="connsiteX92" fmla="*/ 698642 w 3429309"/>
                  <a:gd name="connsiteY92" fmla="*/ 1872073 h 3834115"/>
                  <a:gd name="connsiteX93" fmla="*/ 555502 w 3429309"/>
                  <a:gd name="connsiteY93" fmla="*/ 3262740 h 3834115"/>
                  <a:gd name="connsiteX94" fmla="*/ 569835 w 3429309"/>
                  <a:gd name="connsiteY94" fmla="*/ 3267281 h 3834115"/>
                  <a:gd name="connsiteX95" fmla="*/ 585658 w 3429309"/>
                  <a:gd name="connsiteY95" fmla="*/ 3272295 h 3834115"/>
                  <a:gd name="connsiteX96" fmla="*/ 568276 w 3429309"/>
                  <a:gd name="connsiteY96" fmla="*/ 3276644 h 3834115"/>
                  <a:gd name="connsiteX97" fmla="*/ 354146 w 3429309"/>
                  <a:gd name="connsiteY97" fmla="*/ 3262129 h 3834115"/>
                  <a:gd name="connsiteX98" fmla="*/ 238977 w 3429309"/>
                  <a:gd name="connsiteY98" fmla="*/ 3348363 h 3834115"/>
                  <a:gd name="connsiteX99" fmla="*/ 712452 w 3429309"/>
                  <a:gd name="connsiteY99" fmla="*/ 3491801 h 3834115"/>
                  <a:gd name="connsiteX100" fmla="*/ 782993 w 3429309"/>
                  <a:gd name="connsiteY100" fmla="*/ 3336196 h 3834115"/>
                  <a:gd name="connsiteX101" fmla="*/ 783099 w 3429309"/>
                  <a:gd name="connsiteY101" fmla="*/ 3334854 h 3834115"/>
                  <a:gd name="connsiteX102" fmla="*/ 827297 w 3429309"/>
                  <a:gd name="connsiteY102" fmla="*/ 3348858 h 3834115"/>
                  <a:gd name="connsiteX103" fmla="*/ 942320 w 3429309"/>
                  <a:gd name="connsiteY103" fmla="*/ 2230184 h 3834115"/>
                  <a:gd name="connsiteX104" fmla="*/ 1402413 w 3429309"/>
                  <a:gd name="connsiteY104" fmla="*/ 2255337 h 3834115"/>
                  <a:gd name="connsiteX105" fmla="*/ 1568125 w 3429309"/>
                  <a:gd name="connsiteY105" fmla="*/ 2254171 h 3834115"/>
                  <a:gd name="connsiteX106" fmla="*/ 1571872 w 3429309"/>
                  <a:gd name="connsiteY106" fmla="*/ 2271764 h 3834115"/>
                  <a:gd name="connsiteX107" fmla="*/ 1703168 w 3429309"/>
                  <a:gd name="connsiteY107" fmla="*/ 2888301 h 3834115"/>
                  <a:gd name="connsiteX108" fmla="*/ 3037184 w 3429309"/>
                  <a:gd name="connsiteY108" fmla="*/ 3476755 h 3834115"/>
                  <a:gd name="connsiteX109" fmla="*/ 3067411 w 3429309"/>
                  <a:gd name="connsiteY109" fmla="*/ 3379972 h 3834115"/>
                  <a:gd name="connsiteX110" fmla="*/ 3073536 w 3429309"/>
                  <a:gd name="connsiteY110" fmla="*/ 3360358 h 3834115"/>
                  <a:gd name="connsiteX111" fmla="*/ 3052195 w 3429309"/>
                  <a:gd name="connsiteY111" fmla="*/ 3446213 h 3834115"/>
                  <a:gd name="connsiteX112" fmla="*/ 3080370 w 3429309"/>
                  <a:gd name="connsiteY112" fmla="*/ 3504313 h 3834115"/>
                  <a:gd name="connsiteX113" fmla="*/ 3052195 w 3429309"/>
                  <a:gd name="connsiteY113" fmla="*/ 3719624 h 3834115"/>
                  <a:gd name="connsiteX114" fmla="*/ 3123914 w 3429309"/>
                  <a:gd name="connsiteY114" fmla="*/ 3834115 h 3834115"/>
                  <a:gd name="connsiteX115" fmla="*/ 3281868 w 3429309"/>
                  <a:gd name="connsiteY115" fmla="*/ 3360773 h 3834115"/>
                  <a:gd name="connsiteX116" fmla="*/ 3113895 w 3429309"/>
                  <a:gd name="connsiteY116" fmla="*/ 3277748 h 3834115"/>
                  <a:gd name="connsiteX117" fmla="*/ 3100120 w 3429309"/>
                  <a:gd name="connsiteY117" fmla="*/ 3275239 h 3834115"/>
                  <a:gd name="connsiteX118" fmla="*/ 3108832 w 3429309"/>
                  <a:gd name="connsiteY118" fmla="*/ 3247344 h 3834115"/>
                  <a:gd name="connsiteX119" fmla="*/ 2147556 w 3429309"/>
                  <a:gd name="connsiteY119" fmla="*/ 2731380 h 3834115"/>
                  <a:gd name="connsiteX120" fmla="*/ 2033260 w 3429309"/>
                  <a:gd name="connsiteY120" fmla="*/ 2085786 h 3834115"/>
                  <a:gd name="connsiteX121" fmla="*/ 2018850 w 3429309"/>
                  <a:gd name="connsiteY121" fmla="*/ 2089732 h 3834115"/>
                  <a:gd name="connsiteX122" fmla="*/ 2031975 w 3429309"/>
                  <a:gd name="connsiteY122" fmla="*/ 2052029 h 3834115"/>
                  <a:gd name="connsiteX123" fmla="*/ 2002238 w 3429309"/>
                  <a:gd name="connsiteY123" fmla="*/ 1814945 h 3834115"/>
                  <a:gd name="connsiteX124" fmla="*/ 1993668 w 3429309"/>
                  <a:gd name="connsiteY124" fmla="*/ 1815321 h 3834115"/>
                  <a:gd name="connsiteX125" fmla="*/ 2002897 w 3429309"/>
                  <a:gd name="connsiteY125" fmla="*/ 1813197 h 3834115"/>
                  <a:gd name="connsiteX126" fmla="*/ 1679146 w 3429309"/>
                  <a:gd name="connsiteY126" fmla="*/ 1066166 h 3834115"/>
                  <a:gd name="connsiteX127" fmla="*/ 1651019 w 3429309"/>
                  <a:gd name="connsiteY127" fmla="*/ 1007573 h 3834115"/>
                  <a:gd name="connsiteX128" fmla="*/ 1680848 w 3429309"/>
                  <a:gd name="connsiteY128" fmla="*/ 1007573 h 3834115"/>
                  <a:gd name="connsiteX129" fmla="*/ 1904575 w 3429309"/>
                  <a:gd name="connsiteY129" fmla="*/ 1007573 h 3834115"/>
                  <a:gd name="connsiteX130" fmla="*/ 2161907 w 3429309"/>
                  <a:gd name="connsiteY130" fmla="*/ 1136992 h 3834115"/>
                  <a:gd name="connsiteX131" fmla="*/ 2176660 w 3429309"/>
                  <a:gd name="connsiteY131" fmla="*/ 1111756 h 3834115"/>
                  <a:gd name="connsiteX132" fmla="*/ 2322529 w 3429309"/>
                  <a:gd name="connsiteY132" fmla="*/ 1191885 h 3834115"/>
                  <a:gd name="connsiteX133" fmla="*/ 2319732 w 3429309"/>
                  <a:gd name="connsiteY133" fmla="*/ 1196398 h 3834115"/>
                  <a:gd name="connsiteX134" fmla="*/ 2434257 w 3429309"/>
                  <a:gd name="connsiteY134" fmla="*/ 1253462 h 3834115"/>
                  <a:gd name="connsiteX135" fmla="*/ 2476673 w 3429309"/>
                  <a:gd name="connsiteY135" fmla="*/ 1396548 h 3834115"/>
                  <a:gd name="connsiteX136" fmla="*/ 2485117 w 3429309"/>
                  <a:gd name="connsiteY136" fmla="*/ 1391930 h 3834115"/>
                  <a:gd name="connsiteX137" fmla="*/ 2486970 w 3429309"/>
                  <a:gd name="connsiteY137" fmla="*/ 1390666 h 3834115"/>
                  <a:gd name="connsiteX138" fmla="*/ 2484974 w 3429309"/>
                  <a:gd name="connsiteY138" fmla="*/ 1398524 h 3834115"/>
                  <a:gd name="connsiteX139" fmla="*/ 2506729 w 3429309"/>
                  <a:gd name="connsiteY139" fmla="*/ 1441182 h 3834115"/>
                  <a:gd name="connsiteX140" fmla="*/ 2539678 w 3429309"/>
                  <a:gd name="connsiteY140" fmla="*/ 1464837 h 3834115"/>
                  <a:gd name="connsiteX141" fmla="*/ 2557939 w 3429309"/>
                  <a:gd name="connsiteY141" fmla="*/ 1477948 h 3834115"/>
                  <a:gd name="connsiteX142" fmla="*/ 2521296 w 3429309"/>
                  <a:gd name="connsiteY142" fmla="*/ 1527960 h 3834115"/>
                  <a:gd name="connsiteX143" fmla="*/ 2405705 w 3429309"/>
                  <a:gd name="connsiteY143" fmla="*/ 1685724 h 3834115"/>
                  <a:gd name="connsiteX144" fmla="*/ 2405705 w 3429309"/>
                  <a:gd name="connsiteY144" fmla="*/ 1742994 h 3834115"/>
                  <a:gd name="connsiteX145" fmla="*/ 2617323 w 3429309"/>
                  <a:gd name="connsiteY145" fmla="*/ 1899496 h 3834115"/>
                  <a:gd name="connsiteX146" fmla="*/ 2617816 w 3429309"/>
                  <a:gd name="connsiteY146" fmla="*/ 1899860 h 3834115"/>
                  <a:gd name="connsiteX147" fmla="*/ 2617195 w 3429309"/>
                  <a:gd name="connsiteY147" fmla="*/ 1899822 h 3834115"/>
                  <a:gd name="connsiteX148" fmla="*/ 2604040 w 3429309"/>
                  <a:gd name="connsiteY148" fmla="*/ 1892374 h 3834115"/>
                  <a:gd name="connsiteX149" fmla="*/ 2877561 w 3429309"/>
                  <a:gd name="connsiteY149" fmla="*/ 2107264 h 3834115"/>
                  <a:gd name="connsiteX150" fmla="*/ 2934829 w 3429309"/>
                  <a:gd name="connsiteY150" fmla="*/ 2092768 h 3834115"/>
                  <a:gd name="connsiteX151" fmla="*/ 3422893 w 3429309"/>
                  <a:gd name="connsiteY151" fmla="*/ 1461741 h 3834115"/>
                  <a:gd name="connsiteX152" fmla="*/ 3409217 w 3429309"/>
                  <a:gd name="connsiteY152" fmla="*/ 1404607 h 3834115"/>
                  <a:gd name="connsiteX153" fmla="*/ 3169886 w 3429309"/>
                  <a:gd name="connsiteY153" fmla="*/ 1216578 h 3834115"/>
                  <a:gd name="connsiteX154" fmla="*/ 3156864 w 3429309"/>
                  <a:gd name="connsiteY154" fmla="*/ 1206347 h 3834115"/>
                  <a:gd name="connsiteX155" fmla="*/ 3151298 w 3429309"/>
                  <a:gd name="connsiteY155" fmla="*/ 1197654 h 3834115"/>
                  <a:gd name="connsiteX156" fmla="*/ 2936322 w 3429309"/>
                  <a:gd name="connsiteY156" fmla="*/ 1039523 h 3834115"/>
                  <a:gd name="connsiteX157" fmla="*/ 2907743 w 3429309"/>
                  <a:gd name="connsiteY157" fmla="*/ 1028625 h 3834115"/>
                  <a:gd name="connsiteX158" fmla="*/ 2879165 w 3429309"/>
                  <a:gd name="connsiteY158" fmla="*/ 1039523 h 3834115"/>
                  <a:gd name="connsiteX159" fmla="*/ 2795824 w 3429309"/>
                  <a:gd name="connsiteY159" fmla="*/ 1153271 h 3834115"/>
                  <a:gd name="connsiteX160" fmla="*/ 2727384 w 3429309"/>
                  <a:gd name="connsiteY160" fmla="*/ 1246682 h 3834115"/>
                  <a:gd name="connsiteX161" fmla="*/ 2720687 w 3429309"/>
                  <a:gd name="connsiteY161" fmla="*/ 1241914 h 3834115"/>
                  <a:gd name="connsiteX162" fmla="*/ 2678216 w 3429309"/>
                  <a:gd name="connsiteY162" fmla="*/ 1211680 h 3834115"/>
                  <a:gd name="connsiteX163" fmla="*/ 2635557 w 3429309"/>
                  <a:gd name="connsiteY163" fmla="*/ 1203255 h 3834115"/>
                  <a:gd name="connsiteX164" fmla="*/ 2631756 w 3429309"/>
                  <a:gd name="connsiteY164" fmla="*/ 1204474 h 3834115"/>
                  <a:gd name="connsiteX165" fmla="*/ 2625959 w 3429309"/>
                  <a:gd name="connsiteY165" fmla="*/ 1200758 h 3834115"/>
                  <a:gd name="connsiteX166" fmla="*/ 2620544 w 3429309"/>
                  <a:gd name="connsiteY166" fmla="*/ 1197287 h 3834115"/>
                  <a:gd name="connsiteX167" fmla="*/ 2604113 w 3429309"/>
                  <a:gd name="connsiteY167" fmla="*/ 1197719 h 3834115"/>
                  <a:gd name="connsiteX168" fmla="*/ 2604771 w 3429309"/>
                  <a:gd name="connsiteY168" fmla="*/ 1196398 h 3834115"/>
                  <a:gd name="connsiteX169" fmla="*/ 2481180 w 3429309"/>
                  <a:gd name="connsiteY169" fmla="*/ 1129926 h 3834115"/>
                  <a:gd name="connsiteX170" fmla="*/ 2453082 w 3429309"/>
                  <a:gd name="connsiteY170" fmla="*/ 1114813 h 3834115"/>
                  <a:gd name="connsiteX171" fmla="*/ 2248705 w 3429309"/>
                  <a:gd name="connsiteY171" fmla="*/ 988519 h 3834115"/>
                  <a:gd name="connsiteX172" fmla="*/ 2262454 w 3429309"/>
                  <a:gd name="connsiteY172" fmla="*/ 965001 h 3834115"/>
                  <a:gd name="connsiteX173" fmla="*/ 1961665 w 3429309"/>
                  <a:gd name="connsiteY173" fmla="*/ 749588 h 3834115"/>
                  <a:gd name="connsiteX174" fmla="*/ 1560329 w 3429309"/>
                  <a:gd name="connsiteY174" fmla="*/ 707016 h 3834115"/>
                  <a:gd name="connsiteX175" fmla="*/ 1468035 w 3429309"/>
                  <a:gd name="connsiteY175" fmla="*/ 705761 h 3834115"/>
                  <a:gd name="connsiteX176" fmla="*/ 1395201 w 3429309"/>
                  <a:gd name="connsiteY176" fmla="*/ 711427 h 3834115"/>
                  <a:gd name="connsiteX177" fmla="*/ 1332465 w 3429309"/>
                  <a:gd name="connsiteY177" fmla="*/ 682946 h 3834115"/>
                  <a:gd name="connsiteX178" fmla="*/ 1215951 w 3429309"/>
                  <a:gd name="connsiteY178" fmla="*/ 630050 h 3834115"/>
                  <a:gd name="connsiteX179" fmla="*/ 1202036 w 3429309"/>
                  <a:gd name="connsiteY179" fmla="*/ 623733 h 3834115"/>
                  <a:gd name="connsiteX180" fmla="*/ 1202718 w 3429309"/>
                  <a:gd name="connsiteY180" fmla="*/ 622856 h 3834115"/>
                  <a:gd name="connsiteX181" fmla="*/ 1174538 w 3429309"/>
                  <a:gd name="connsiteY181" fmla="*/ 508607 h 3834115"/>
                  <a:gd name="connsiteX182" fmla="*/ 1174688 w 3429309"/>
                  <a:gd name="connsiteY182" fmla="*/ 508105 h 3834115"/>
                  <a:gd name="connsiteX183" fmla="*/ 1179540 w 3429309"/>
                  <a:gd name="connsiteY183" fmla="*/ 501000 h 3834115"/>
                  <a:gd name="connsiteX184" fmla="*/ 1234771 w 3429309"/>
                  <a:gd name="connsiteY184" fmla="*/ 278680 h 3834115"/>
                  <a:gd name="connsiteX185" fmla="*/ 1223888 w 3429309"/>
                  <a:gd name="connsiteY185" fmla="*/ 223889 h 3834115"/>
                  <a:gd name="connsiteX186" fmla="*/ 1223565 w 3429309"/>
                  <a:gd name="connsiteY186" fmla="*/ 221055 h 3834115"/>
                  <a:gd name="connsiteX187" fmla="*/ 1223066 w 3429309"/>
                  <a:gd name="connsiteY187" fmla="*/ 219752 h 3834115"/>
                  <a:gd name="connsiteX188" fmla="*/ 1220988 w 3429309"/>
                  <a:gd name="connsiteY188" fmla="*/ 209288 h 3834115"/>
                  <a:gd name="connsiteX189" fmla="*/ 1205419 w 3429309"/>
                  <a:gd name="connsiteY189" fmla="*/ 173659 h 3834115"/>
                  <a:gd name="connsiteX190" fmla="*/ 1200606 w 3429309"/>
                  <a:gd name="connsiteY190" fmla="*/ 161089 h 3834115"/>
                  <a:gd name="connsiteX191" fmla="*/ 1198917 w 3429309"/>
                  <a:gd name="connsiteY191" fmla="*/ 158780 h 3834115"/>
                  <a:gd name="connsiteX192" fmla="*/ 1188744 w 3429309"/>
                  <a:gd name="connsiteY192" fmla="*/ 135501 h 3834115"/>
                  <a:gd name="connsiteX193" fmla="*/ 938310 w 3429309"/>
                  <a:gd name="connsiteY193" fmla="*/ 105 h 383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3429309" h="3834115">
                    <a:moveTo>
                      <a:pt x="2505636" y="1353841"/>
                    </a:moveTo>
                    <a:lnTo>
                      <a:pt x="2507181" y="1355186"/>
                    </a:lnTo>
                    <a:lnTo>
                      <a:pt x="2506729" y="1355865"/>
                    </a:lnTo>
                    <a:lnTo>
                      <a:pt x="2506658" y="1355958"/>
                    </a:lnTo>
                    <a:lnTo>
                      <a:pt x="2505517" y="1353963"/>
                    </a:lnTo>
                    <a:close/>
                    <a:moveTo>
                      <a:pt x="2676317" y="1274042"/>
                    </a:moveTo>
                    <a:lnTo>
                      <a:pt x="2683010" y="1278847"/>
                    </a:lnTo>
                    <a:lnTo>
                      <a:pt x="2696644" y="1288636"/>
                    </a:lnTo>
                    <a:lnTo>
                      <a:pt x="2659658" y="1339117"/>
                    </a:lnTo>
                    <a:cubicBezTo>
                      <a:pt x="2640123" y="1365779"/>
                      <a:pt x="2622091" y="1390390"/>
                      <a:pt x="2605446" y="1413108"/>
                    </a:cubicBezTo>
                    <a:lnTo>
                      <a:pt x="2588281" y="1436535"/>
                    </a:lnTo>
                    <a:lnTo>
                      <a:pt x="2534884" y="1398524"/>
                    </a:lnTo>
                    <a:lnTo>
                      <a:pt x="2534884" y="1384020"/>
                    </a:lnTo>
                    <a:lnTo>
                      <a:pt x="2539096" y="1378629"/>
                    </a:lnTo>
                    <a:lnTo>
                      <a:pt x="2545237" y="1382566"/>
                    </a:lnTo>
                    <a:cubicBezTo>
                      <a:pt x="2563513" y="1394280"/>
                      <a:pt x="2563513" y="1394280"/>
                      <a:pt x="2563513" y="1394280"/>
                    </a:cubicBezTo>
                    <a:cubicBezTo>
                      <a:pt x="2584748" y="1408584"/>
                      <a:pt x="2602586" y="1401642"/>
                      <a:pt x="2609806" y="1387548"/>
                    </a:cubicBezTo>
                    <a:lnTo>
                      <a:pt x="2611433" y="1367050"/>
                    </a:lnTo>
                    <a:lnTo>
                      <a:pt x="2615904" y="1366799"/>
                    </a:lnTo>
                    <a:cubicBezTo>
                      <a:pt x="2632388" y="1358664"/>
                      <a:pt x="2645646" y="1337285"/>
                      <a:pt x="2637539" y="1322577"/>
                    </a:cubicBezTo>
                    <a:lnTo>
                      <a:pt x="2636510" y="1321817"/>
                    </a:lnTo>
                    <a:lnTo>
                      <a:pt x="2651502" y="1307306"/>
                    </a:lnTo>
                    <a:lnTo>
                      <a:pt x="2652964" y="1288582"/>
                    </a:lnTo>
                    <a:lnTo>
                      <a:pt x="2657652" y="1288713"/>
                    </a:lnTo>
                    <a:cubicBezTo>
                      <a:pt x="2665032" y="1287004"/>
                      <a:pt x="2671721" y="1281745"/>
                      <a:pt x="2676180" y="1274698"/>
                    </a:cubicBezTo>
                    <a:close/>
                    <a:moveTo>
                      <a:pt x="938310" y="105"/>
                    </a:moveTo>
                    <a:cubicBezTo>
                      <a:pt x="913560" y="-501"/>
                      <a:pt x="886849" y="1484"/>
                      <a:pt x="858123" y="6810"/>
                    </a:cubicBezTo>
                    <a:cubicBezTo>
                      <a:pt x="865384" y="14054"/>
                      <a:pt x="870831" y="19487"/>
                      <a:pt x="874916" y="23562"/>
                    </a:cubicBezTo>
                    <a:lnTo>
                      <a:pt x="878660" y="27298"/>
                    </a:lnTo>
                    <a:lnTo>
                      <a:pt x="884914" y="30114"/>
                    </a:lnTo>
                    <a:cubicBezTo>
                      <a:pt x="887170" y="33070"/>
                      <a:pt x="887170" y="35787"/>
                      <a:pt x="887170" y="35787"/>
                    </a:cubicBezTo>
                    <a:cubicBezTo>
                      <a:pt x="887170" y="35787"/>
                      <a:pt x="887170" y="35787"/>
                      <a:pt x="883539" y="32165"/>
                    </a:cubicBezTo>
                    <a:lnTo>
                      <a:pt x="878660" y="27298"/>
                    </a:lnTo>
                    <a:lnTo>
                      <a:pt x="869122" y="23003"/>
                    </a:lnTo>
                    <a:cubicBezTo>
                      <a:pt x="851075" y="21085"/>
                      <a:pt x="814980" y="28117"/>
                      <a:pt x="742790" y="63911"/>
                    </a:cubicBezTo>
                    <a:cubicBezTo>
                      <a:pt x="742790" y="63911"/>
                      <a:pt x="585595" y="135501"/>
                      <a:pt x="613788" y="322146"/>
                    </a:cubicBezTo>
                    <a:lnTo>
                      <a:pt x="647158" y="314785"/>
                    </a:lnTo>
                    <a:lnTo>
                      <a:pt x="649437" y="366457"/>
                    </a:lnTo>
                    <a:cubicBezTo>
                      <a:pt x="653546" y="393039"/>
                      <a:pt x="660791" y="421108"/>
                      <a:pt x="671572" y="450630"/>
                    </a:cubicBezTo>
                    <a:cubicBezTo>
                      <a:pt x="614359" y="522249"/>
                      <a:pt x="628876" y="551237"/>
                      <a:pt x="686089" y="565731"/>
                    </a:cubicBezTo>
                    <a:cubicBezTo>
                      <a:pt x="715123" y="622856"/>
                      <a:pt x="728786" y="637350"/>
                      <a:pt x="757819" y="737957"/>
                    </a:cubicBezTo>
                    <a:cubicBezTo>
                      <a:pt x="786853" y="766093"/>
                      <a:pt x="858583" y="737957"/>
                      <a:pt x="858583" y="737957"/>
                    </a:cubicBezTo>
                    <a:cubicBezTo>
                      <a:pt x="887617" y="723463"/>
                      <a:pt x="944830" y="694474"/>
                      <a:pt x="944830" y="694474"/>
                    </a:cubicBezTo>
                    <a:cubicBezTo>
                      <a:pt x="944830" y="694474"/>
                      <a:pt x="944830" y="694474"/>
                      <a:pt x="983159" y="819562"/>
                    </a:cubicBezTo>
                    <a:lnTo>
                      <a:pt x="991857" y="847950"/>
                    </a:lnTo>
                    <a:lnTo>
                      <a:pt x="996789" y="872356"/>
                    </a:lnTo>
                    <a:cubicBezTo>
                      <a:pt x="999411" y="885058"/>
                      <a:pt x="1002398" y="899220"/>
                      <a:pt x="1005701" y="914404"/>
                    </a:cubicBezTo>
                    <a:lnTo>
                      <a:pt x="1007745" y="923415"/>
                    </a:lnTo>
                    <a:lnTo>
                      <a:pt x="827100" y="1297309"/>
                    </a:lnTo>
                    <a:lnTo>
                      <a:pt x="338644" y="1196405"/>
                    </a:lnTo>
                    <a:lnTo>
                      <a:pt x="329664" y="1244782"/>
                    </a:lnTo>
                    <a:lnTo>
                      <a:pt x="313865" y="1238245"/>
                    </a:lnTo>
                    <a:cubicBezTo>
                      <a:pt x="284728" y="1180750"/>
                      <a:pt x="212744" y="1180750"/>
                      <a:pt x="169896" y="1166161"/>
                    </a:cubicBezTo>
                    <a:cubicBezTo>
                      <a:pt x="155328" y="1151573"/>
                      <a:pt x="140759" y="1137843"/>
                      <a:pt x="140759" y="1137843"/>
                    </a:cubicBezTo>
                    <a:cubicBezTo>
                      <a:pt x="140759" y="1137843"/>
                      <a:pt x="111623" y="1166161"/>
                      <a:pt x="140759" y="1180750"/>
                    </a:cubicBezTo>
                    <a:cubicBezTo>
                      <a:pt x="169896" y="1195338"/>
                      <a:pt x="227312" y="1223657"/>
                      <a:pt x="212744" y="1238245"/>
                    </a:cubicBezTo>
                    <a:cubicBezTo>
                      <a:pt x="205460" y="1238245"/>
                      <a:pt x="191106" y="1238245"/>
                      <a:pt x="178573" y="1238245"/>
                    </a:cubicBezTo>
                    <a:lnTo>
                      <a:pt x="166879" y="1238245"/>
                    </a:lnTo>
                    <a:lnTo>
                      <a:pt x="152625" y="1236705"/>
                    </a:lnTo>
                    <a:cubicBezTo>
                      <a:pt x="136307" y="1234941"/>
                      <a:pt x="103671" y="1231415"/>
                      <a:pt x="38400" y="1224362"/>
                    </a:cubicBezTo>
                    <a:cubicBezTo>
                      <a:pt x="10059" y="1224362"/>
                      <a:pt x="10059" y="1266680"/>
                      <a:pt x="24659" y="1266680"/>
                    </a:cubicBezTo>
                    <a:cubicBezTo>
                      <a:pt x="24659" y="1266680"/>
                      <a:pt x="24659" y="1266680"/>
                      <a:pt x="121318" y="1275574"/>
                    </a:cubicBezTo>
                    <a:lnTo>
                      <a:pt x="155705" y="1278738"/>
                    </a:lnTo>
                    <a:lnTo>
                      <a:pt x="155904" y="1283846"/>
                    </a:lnTo>
                    <a:lnTo>
                      <a:pt x="153174" y="1282779"/>
                    </a:lnTo>
                    <a:cubicBezTo>
                      <a:pt x="153174" y="1282779"/>
                      <a:pt x="153174" y="1282779"/>
                      <a:pt x="24080" y="1269503"/>
                    </a:cubicBezTo>
                    <a:cubicBezTo>
                      <a:pt x="-4988" y="1269503"/>
                      <a:pt x="-4988" y="1310991"/>
                      <a:pt x="9546" y="1310991"/>
                    </a:cubicBezTo>
                    <a:cubicBezTo>
                      <a:pt x="9546" y="1310991"/>
                      <a:pt x="9546" y="1310991"/>
                      <a:pt x="153174" y="1310991"/>
                    </a:cubicBezTo>
                    <a:lnTo>
                      <a:pt x="156976" y="1311350"/>
                    </a:lnTo>
                    <a:lnTo>
                      <a:pt x="157149" y="1315799"/>
                    </a:lnTo>
                    <a:lnTo>
                      <a:pt x="158296" y="1325927"/>
                    </a:lnTo>
                    <a:lnTo>
                      <a:pt x="150803" y="1325927"/>
                    </a:lnTo>
                    <a:cubicBezTo>
                      <a:pt x="132728" y="1325927"/>
                      <a:pt x="96578" y="1325927"/>
                      <a:pt x="24277" y="1325927"/>
                    </a:cubicBezTo>
                    <a:cubicBezTo>
                      <a:pt x="-4988" y="1325927"/>
                      <a:pt x="-4988" y="1355160"/>
                      <a:pt x="24277" y="1355160"/>
                    </a:cubicBezTo>
                    <a:cubicBezTo>
                      <a:pt x="24277" y="1355160"/>
                      <a:pt x="24277" y="1355160"/>
                      <a:pt x="121148" y="1355160"/>
                    </a:cubicBezTo>
                    <a:lnTo>
                      <a:pt x="161825" y="1355160"/>
                    </a:lnTo>
                    <a:lnTo>
                      <a:pt x="162801" y="1358456"/>
                    </a:lnTo>
                    <a:lnTo>
                      <a:pt x="129234" y="1362368"/>
                    </a:lnTo>
                    <a:cubicBezTo>
                      <a:pt x="111078" y="1364483"/>
                      <a:pt x="86870" y="1367305"/>
                      <a:pt x="54592" y="1371066"/>
                    </a:cubicBezTo>
                    <a:cubicBezTo>
                      <a:pt x="40152" y="1371066"/>
                      <a:pt x="40152" y="1400275"/>
                      <a:pt x="54592" y="1400275"/>
                    </a:cubicBezTo>
                    <a:cubicBezTo>
                      <a:pt x="54592" y="1400275"/>
                      <a:pt x="54592" y="1400275"/>
                      <a:pt x="183703" y="1400275"/>
                    </a:cubicBezTo>
                    <a:cubicBezTo>
                      <a:pt x="187101" y="1400275"/>
                      <a:pt x="189649" y="1397509"/>
                      <a:pt x="191348" y="1393360"/>
                    </a:cubicBezTo>
                    <a:lnTo>
                      <a:pt x="192528" y="1386315"/>
                    </a:lnTo>
                    <a:lnTo>
                      <a:pt x="241880" y="1391637"/>
                    </a:lnTo>
                    <a:cubicBezTo>
                      <a:pt x="259877" y="1392602"/>
                      <a:pt x="277873" y="1392227"/>
                      <a:pt x="291370" y="1388928"/>
                    </a:cubicBezTo>
                    <a:lnTo>
                      <a:pt x="303960" y="1383264"/>
                    </a:lnTo>
                    <a:lnTo>
                      <a:pt x="295947" y="1426432"/>
                    </a:lnTo>
                    <a:lnTo>
                      <a:pt x="970562" y="1584629"/>
                    </a:lnTo>
                    <a:lnTo>
                      <a:pt x="1129770" y="1287832"/>
                    </a:lnTo>
                    <a:lnTo>
                      <a:pt x="1160013" y="1350936"/>
                    </a:lnTo>
                    <a:cubicBezTo>
                      <a:pt x="1266240" y="1572581"/>
                      <a:pt x="1332631" y="1711110"/>
                      <a:pt x="1374126" y="1797690"/>
                    </a:cubicBezTo>
                    <a:lnTo>
                      <a:pt x="1395147" y="1841550"/>
                    </a:lnTo>
                    <a:lnTo>
                      <a:pt x="698642" y="1872073"/>
                    </a:lnTo>
                    <a:cubicBezTo>
                      <a:pt x="598103" y="1929200"/>
                      <a:pt x="555502" y="3262740"/>
                      <a:pt x="555502" y="3262740"/>
                    </a:cubicBezTo>
                    <a:cubicBezTo>
                      <a:pt x="555502" y="3262740"/>
                      <a:pt x="555502" y="3262740"/>
                      <a:pt x="569835" y="3267281"/>
                    </a:cubicBezTo>
                    <a:lnTo>
                      <a:pt x="585658" y="3272295"/>
                    </a:lnTo>
                    <a:lnTo>
                      <a:pt x="568276" y="3276644"/>
                    </a:lnTo>
                    <a:cubicBezTo>
                      <a:pt x="568276" y="3276644"/>
                      <a:pt x="568276" y="3276644"/>
                      <a:pt x="354146" y="3262129"/>
                    </a:cubicBezTo>
                    <a:cubicBezTo>
                      <a:pt x="224474" y="3233100"/>
                      <a:pt x="238977" y="3348363"/>
                      <a:pt x="238977" y="3348363"/>
                    </a:cubicBezTo>
                    <a:cubicBezTo>
                      <a:pt x="238977" y="3348363"/>
                      <a:pt x="238977" y="3348363"/>
                      <a:pt x="712452" y="3491801"/>
                    </a:cubicBezTo>
                    <a:cubicBezTo>
                      <a:pt x="766197" y="3438012"/>
                      <a:pt x="779634" y="3367894"/>
                      <a:pt x="782993" y="3336196"/>
                    </a:cubicBezTo>
                    <a:lnTo>
                      <a:pt x="783099" y="3334854"/>
                    </a:lnTo>
                    <a:lnTo>
                      <a:pt x="827297" y="3348858"/>
                    </a:lnTo>
                    <a:cubicBezTo>
                      <a:pt x="885235" y="3076010"/>
                      <a:pt x="942320" y="2230184"/>
                      <a:pt x="942320" y="2230184"/>
                    </a:cubicBezTo>
                    <a:cubicBezTo>
                      <a:pt x="942320" y="2230184"/>
                      <a:pt x="1164273" y="2251714"/>
                      <a:pt x="1402413" y="2255337"/>
                    </a:cubicBezTo>
                    <a:lnTo>
                      <a:pt x="1568125" y="2254171"/>
                    </a:lnTo>
                    <a:lnTo>
                      <a:pt x="1571872" y="2271764"/>
                    </a:lnTo>
                    <a:cubicBezTo>
                      <a:pt x="1587300" y="2344211"/>
                      <a:pt x="1622564" y="2509804"/>
                      <a:pt x="1703168" y="2888301"/>
                    </a:cubicBezTo>
                    <a:cubicBezTo>
                      <a:pt x="1803816" y="2988935"/>
                      <a:pt x="3037184" y="3476755"/>
                      <a:pt x="3037184" y="3476755"/>
                    </a:cubicBezTo>
                    <a:cubicBezTo>
                      <a:pt x="3037184" y="3476755"/>
                      <a:pt x="3037184" y="3476755"/>
                      <a:pt x="3067411" y="3379972"/>
                    </a:cubicBezTo>
                    <a:lnTo>
                      <a:pt x="3073536" y="3360358"/>
                    </a:lnTo>
                    <a:lnTo>
                      <a:pt x="3052195" y="3446213"/>
                    </a:lnTo>
                    <a:cubicBezTo>
                      <a:pt x="3052195" y="3446213"/>
                      <a:pt x="3052195" y="3446213"/>
                      <a:pt x="3080370" y="3504313"/>
                    </a:cubicBezTo>
                    <a:cubicBezTo>
                      <a:pt x="3080370" y="3504313"/>
                      <a:pt x="3080370" y="3504313"/>
                      <a:pt x="3052195" y="3719624"/>
                    </a:cubicBezTo>
                    <a:cubicBezTo>
                      <a:pt x="3023165" y="3834115"/>
                      <a:pt x="3123914" y="3834115"/>
                      <a:pt x="3123914" y="3834115"/>
                    </a:cubicBezTo>
                    <a:cubicBezTo>
                      <a:pt x="3123914" y="3834115"/>
                      <a:pt x="3123914" y="3834115"/>
                      <a:pt x="3281868" y="3360773"/>
                    </a:cubicBezTo>
                    <a:cubicBezTo>
                      <a:pt x="3227438" y="3306304"/>
                      <a:pt x="3149475" y="3284997"/>
                      <a:pt x="3113895" y="3277748"/>
                    </a:cubicBezTo>
                    <a:lnTo>
                      <a:pt x="3100120" y="3275239"/>
                    </a:lnTo>
                    <a:lnTo>
                      <a:pt x="3108832" y="3247344"/>
                    </a:lnTo>
                    <a:cubicBezTo>
                      <a:pt x="3108832" y="3247344"/>
                      <a:pt x="3108832" y="3247344"/>
                      <a:pt x="2147556" y="2731380"/>
                    </a:cubicBezTo>
                    <a:cubicBezTo>
                      <a:pt x="2147556" y="2731380"/>
                      <a:pt x="2018760" y="2100284"/>
                      <a:pt x="2033260" y="2085786"/>
                    </a:cubicBezTo>
                    <a:lnTo>
                      <a:pt x="2018850" y="2089732"/>
                    </a:lnTo>
                    <a:lnTo>
                      <a:pt x="2031975" y="2052029"/>
                    </a:lnTo>
                    <a:cubicBezTo>
                      <a:pt x="2051296" y="1974750"/>
                      <a:pt x="2037916" y="1886354"/>
                      <a:pt x="2002238" y="1814945"/>
                    </a:cubicBezTo>
                    <a:lnTo>
                      <a:pt x="1993668" y="1815321"/>
                    </a:lnTo>
                    <a:lnTo>
                      <a:pt x="2002897" y="1813197"/>
                    </a:lnTo>
                    <a:cubicBezTo>
                      <a:pt x="2002897" y="1813197"/>
                      <a:pt x="1826695" y="1379411"/>
                      <a:pt x="1679146" y="1066166"/>
                    </a:cubicBezTo>
                    <a:lnTo>
                      <a:pt x="1651019" y="1007573"/>
                    </a:lnTo>
                    <a:lnTo>
                      <a:pt x="1680848" y="1007573"/>
                    </a:lnTo>
                    <a:cubicBezTo>
                      <a:pt x="1904575" y="1007573"/>
                      <a:pt x="1904575" y="1007573"/>
                      <a:pt x="1904575" y="1007573"/>
                    </a:cubicBezTo>
                    <a:cubicBezTo>
                      <a:pt x="2161907" y="1136992"/>
                      <a:pt x="2161907" y="1136992"/>
                      <a:pt x="2161907" y="1136992"/>
                    </a:cubicBezTo>
                    <a:lnTo>
                      <a:pt x="2176660" y="1111756"/>
                    </a:lnTo>
                    <a:lnTo>
                      <a:pt x="2322529" y="1191885"/>
                    </a:lnTo>
                    <a:lnTo>
                      <a:pt x="2319732" y="1196398"/>
                    </a:lnTo>
                    <a:cubicBezTo>
                      <a:pt x="2434257" y="1253462"/>
                      <a:pt x="2434257" y="1253462"/>
                      <a:pt x="2434257" y="1253462"/>
                    </a:cubicBezTo>
                    <a:cubicBezTo>
                      <a:pt x="2362997" y="1339484"/>
                      <a:pt x="2462252" y="1382069"/>
                      <a:pt x="2476673" y="1396548"/>
                    </a:cubicBezTo>
                    <a:cubicBezTo>
                      <a:pt x="2476673" y="1396548"/>
                      <a:pt x="2480226" y="1394792"/>
                      <a:pt x="2485117" y="1391930"/>
                    </a:cubicBezTo>
                    <a:lnTo>
                      <a:pt x="2486970" y="1390666"/>
                    </a:lnTo>
                    <a:lnTo>
                      <a:pt x="2484974" y="1398524"/>
                    </a:lnTo>
                    <a:cubicBezTo>
                      <a:pt x="2484974" y="1412814"/>
                      <a:pt x="2492225" y="1427105"/>
                      <a:pt x="2506729" y="1441182"/>
                    </a:cubicBezTo>
                    <a:cubicBezTo>
                      <a:pt x="2519207" y="1450140"/>
                      <a:pt x="2530125" y="1457979"/>
                      <a:pt x="2539678" y="1464837"/>
                    </a:cubicBezTo>
                    <a:lnTo>
                      <a:pt x="2557939" y="1477948"/>
                    </a:lnTo>
                    <a:lnTo>
                      <a:pt x="2521296" y="1527960"/>
                    </a:lnTo>
                    <a:cubicBezTo>
                      <a:pt x="2405705" y="1685724"/>
                      <a:pt x="2405705" y="1685724"/>
                      <a:pt x="2405705" y="1685724"/>
                    </a:cubicBezTo>
                    <a:cubicBezTo>
                      <a:pt x="2391203" y="1700255"/>
                      <a:pt x="2391203" y="1729317"/>
                      <a:pt x="2405705" y="1742994"/>
                    </a:cubicBezTo>
                    <a:cubicBezTo>
                      <a:pt x="2566938" y="1862233"/>
                      <a:pt x="2607246" y="1892043"/>
                      <a:pt x="2617323" y="1899496"/>
                    </a:cubicBezTo>
                    <a:lnTo>
                      <a:pt x="2617816" y="1899860"/>
                    </a:lnTo>
                    <a:lnTo>
                      <a:pt x="2617195" y="1899822"/>
                    </a:lnTo>
                    <a:cubicBezTo>
                      <a:pt x="2612213" y="1898343"/>
                      <a:pt x="2607672" y="1895785"/>
                      <a:pt x="2604040" y="1892374"/>
                    </a:cubicBezTo>
                    <a:cubicBezTo>
                      <a:pt x="2877561" y="2107264"/>
                      <a:pt x="2877561" y="2107264"/>
                      <a:pt x="2877561" y="2107264"/>
                    </a:cubicBezTo>
                    <a:cubicBezTo>
                      <a:pt x="2891237" y="2121761"/>
                      <a:pt x="2920298" y="2107264"/>
                      <a:pt x="2934829" y="2092768"/>
                    </a:cubicBezTo>
                    <a:cubicBezTo>
                      <a:pt x="3422893" y="1461741"/>
                      <a:pt x="3422893" y="1461741"/>
                      <a:pt x="3422893" y="1461741"/>
                    </a:cubicBezTo>
                    <a:cubicBezTo>
                      <a:pt x="3438278" y="1432748"/>
                      <a:pt x="3422893" y="1419104"/>
                      <a:pt x="3409217" y="1404607"/>
                    </a:cubicBezTo>
                    <a:cubicBezTo>
                      <a:pt x="3272456" y="1297162"/>
                      <a:pt x="3204076" y="1243439"/>
                      <a:pt x="3169886" y="1216578"/>
                    </a:cubicBezTo>
                    <a:lnTo>
                      <a:pt x="3156864" y="1206347"/>
                    </a:lnTo>
                    <a:lnTo>
                      <a:pt x="3151298" y="1197654"/>
                    </a:lnTo>
                    <a:cubicBezTo>
                      <a:pt x="2936322" y="1039523"/>
                      <a:pt x="2936322" y="1039523"/>
                      <a:pt x="2936322" y="1039523"/>
                    </a:cubicBezTo>
                    <a:cubicBezTo>
                      <a:pt x="2929070" y="1032257"/>
                      <a:pt x="2918407" y="1028625"/>
                      <a:pt x="2907743" y="1028625"/>
                    </a:cubicBezTo>
                    <a:cubicBezTo>
                      <a:pt x="2897080" y="1028625"/>
                      <a:pt x="2886416" y="1032257"/>
                      <a:pt x="2879165" y="1039523"/>
                    </a:cubicBezTo>
                    <a:cubicBezTo>
                      <a:pt x="2849574" y="1079910"/>
                      <a:pt x="2821832" y="1117774"/>
                      <a:pt x="2795824" y="1153271"/>
                    </a:cubicBezTo>
                    <a:lnTo>
                      <a:pt x="2727384" y="1246682"/>
                    </a:lnTo>
                    <a:lnTo>
                      <a:pt x="2720687" y="1241914"/>
                    </a:lnTo>
                    <a:cubicBezTo>
                      <a:pt x="2678216" y="1211680"/>
                      <a:pt x="2678216" y="1211680"/>
                      <a:pt x="2678216" y="1211680"/>
                    </a:cubicBezTo>
                    <a:cubicBezTo>
                      <a:pt x="2664138" y="1204855"/>
                      <a:pt x="2649848" y="1201442"/>
                      <a:pt x="2635557" y="1203255"/>
                    </a:cubicBezTo>
                    <a:lnTo>
                      <a:pt x="2631756" y="1204474"/>
                    </a:lnTo>
                    <a:lnTo>
                      <a:pt x="2625959" y="1200758"/>
                    </a:lnTo>
                    <a:cubicBezTo>
                      <a:pt x="2620544" y="1197287"/>
                      <a:pt x="2620544" y="1197287"/>
                      <a:pt x="2620544" y="1197287"/>
                    </a:cubicBezTo>
                    <a:lnTo>
                      <a:pt x="2604113" y="1197719"/>
                    </a:lnTo>
                    <a:lnTo>
                      <a:pt x="2604771" y="1196398"/>
                    </a:lnTo>
                    <a:cubicBezTo>
                      <a:pt x="2551326" y="1167653"/>
                      <a:pt x="2511243" y="1146095"/>
                      <a:pt x="2481180" y="1129926"/>
                    </a:cubicBezTo>
                    <a:lnTo>
                      <a:pt x="2453082" y="1114813"/>
                    </a:lnTo>
                    <a:lnTo>
                      <a:pt x="2248705" y="988519"/>
                    </a:lnTo>
                    <a:lnTo>
                      <a:pt x="2262454" y="965001"/>
                    </a:lnTo>
                    <a:cubicBezTo>
                      <a:pt x="1961665" y="749588"/>
                      <a:pt x="1961665" y="749588"/>
                      <a:pt x="1961665" y="749588"/>
                    </a:cubicBezTo>
                    <a:cubicBezTo>
                      <a:pt x="1961665" y="749588"/>
                      <a:pt x="1760571" y="721490"/>
                      <a:pt x="1560329" y="707016"/>
                    </a:cubicBezTo>
                    <a:cubicBezTo>
                      <a:pt x="1527150" y="705260"/>
                      <a:pt x="1496438" y="704897"/>
                      <a:pt x="1468035" y="705761"/>
                    </a:cubicBezTo>
                    <a:lnTo>
                      <a:pt x="1395201" y="711427"/>
                    </a:lnTo>
                    <a:lnTo>
                      <a:pt x="1332465" y="682946"/>
                    </a:lnTo>
                    <a:cubicBezTo>
                      <a:pt x="1265886" y="652720"/>
                      <a:pt x="1232596" y="637607"/>
                      <a:pt x="1215951" y="630050"/>
                    </a:cubicBezTo>
                    <a:lnTo>
                      <a:pt x="1202036" y="623733"/>
                    </a:lnTo>
                    <a:lnTo>
                      <a:pt x="1202718" y="622856"/>
                    </a:lnTo>
                    <a:cubicBezTo>
                      <a:pt x="1202718" y="622856"/>
                      <a:pt x="1174538" y="536743"/>
                      <a:pt x="1174538" y="508607"/>
                    </a:cubicBezTo>
                    <a:lnTo>
                      <a:pt x="1174688" y="508105"/>
                    </a:lnTo>
                    <a:lnTo>
                      <a:pt x="1179540" y="501000"/>
                    </a:lnTo>
                    <a:cubicBezTo>
                      <a:pt x="1196059" y="475499"/>
                      <a:pt x="1244782" y="389740"/>
                      <a:pt x="1234771" y="278680"/>
                    </a:cubicBezTo>
                    <a:lnTo>
                      <a:pt x="1223888" y="223889"/>
                    </a:lnTo>
                    <a:lnTo>
                      <a:pt x="1223565" y="221055"/>
                    </a:lnTo>
                    <a:lnTo>
                      <a:pt x="1223066" y="219752"/>
                    </a:lnTo>
                    <a:lnTo>
                      <a:pt x="1220988" y="209288"/>
                    </a:lnTo>
                    <a:lnTo>
                      <a:pt x="1205419" y="173659"/>
                    </a:lnTo>
                    <a:lnTo>
                      <a:pt x="1200606" y="161089"/>
                    </a:lnTo>
                    <a:lnTo>
                      <a:pt x="1198917" y="158780"/>
                    </a:lnTo>
                    <a:lnTo>
                      <a:pt x="1188744" y="135501"/>
                    </a:lnTo>
                    <a:cubicBezTo>
                      <a:pt x="1188744" y="135501"/>
                      <a:pt x="1111562" y="4347"/>
                      <a:pt x="938310" y="1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7F4ED1-07BF-924F-88D3-1FDA26A61D50}"/>
                  </a:ext>
                </a:extLst>
              </p:cNvPr>
              <p:cNvSpPr/>
              <p:nvPr/>
            </p:nvSpPr>
            <p:spPr>
              <a:xfrm>
                <a:off x="2530714" y="7956611"/>
                <a:ext cx="275186" cy="27518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CBD39C6-EDFB-D44B-A5E6-D212EC9DC53B}"/>
                </a:ext>
              </a:extLst>
            </p:cNvPr>
            <p:cNvGrpSpPr/>
            <p:nvPr/>
          </p:nvGrpSpPr>
          <p:grpSpPr>
            <a:xfrm>
              <a:off x="2876649" y="3384016"/>
              <a:ext cx="493456" cy="727236"/>
              <a:chOff x="6577809" y="5759389"/>
              <a:chExt cx="1588701" cy="2472408"/>
            </a:xfrm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15FBD390-3541-004A-B2B8-F37B6ACED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577809" y="5759389"/>
                <a:ext cx="1588701" cy="1776237"/>
              </a:xfrm>
              <a:custGeom>
                <a:avLst/>
                <a:gdLst>
                  <a:gd name="connsiteX0" fmla="*/ 2505636 w 3429309"/>
                  <a:gd name="connsiteY0" fmla="*/ 1353841 h 3834115"/>
                  <a:gd name="connsiteX1" fmla="*/ 2507181 w 3429309"/>
                  <a:gd name="connsiteY1" fmla="*/ 1355186 h 3834115"/>
                  <a:gd name="connsiteX2" fmla="*/ 2506729 w 3429309"/>
                  <a:gd name="connsiteY2" fmla="*/ 1355865 h 3834115"/>
                  <a:gd name="connsiteX3" fmla="*/ 2506658 w 3429309"/>
                  <a:gd name="connsiteY3" fmla="*/ 1355958 h 3834115"/>
                  <a:gd name="connsiteX4" fmla="*/ 2505517 w 3429309"/>
                  <a:gd name="connsiteY4" fmla="*/ 1353963 h 3834115"/>
                  <a:gd name="connsiteX5" fmla="*/ 2676317 w 3429309"/>
                  <a:gd name="connsiteY5" fmla="*/ 1274042 h 3834115"/>
                  <a:gd name="connsiteX6" fmla="*/ 2683010 w 3429309"/>
                  <a:gd name="connsiteY6" fmla="*/ 1278847 h 3834115"/>
                  <a:gd name="connsiteX7" fmla="*/ 2696644 w 3429309"/>
                  <a:gd name="connsiteY7" fmla="*/ 1288636 h 3834115"/>
                  <a:gd name="connsiteX8" fmla="*/ 2659658 w 3429309"/>
                  <a:gd name="connsiteY8" fmla="*/ 1339117 h 3834115"/>
                  <a:gd name="connsiteX9" fmla="*/ 2605446 w 3429309"/>
                  <a:gd name="connsiteY9" fmla="*/ 1413108 h 3834115"/>
                  <a:gd name="connsiteX10" fmla="*/ 2588281 w 3429309"/>
                  <a:gd name="connsiteY10" fmla="*/ 1436535 h 3834115"/>
                  <a:gd name="connsiteX11" fmla="*/ 2534884 w 3429309"/>
                  <a:gd name="connsiteY11" fmla="*/ 1398524 h 3834115"/>
                  <a:gd name="connsiteX12" fmla="*/ 2534884 w 3429309"/>
                  <a:gd name="connsiteY12" fmla="*/ 1384020 h 3834115"/>
                  <a:gd name="connsiteX13" fmla="*/ 2539096 w 3429309"/>
                  <a:gd name="connsiteY13" fmla="*/ 1378629 h 3834115"/>
                  <a:gd name="connsiteX14" fmla="*/ 2545237 w 3429309"/>
                  <a:gd name="connsiteY14" fmla="*/ 1382566 h 3834115"/>
                  <a:gd name="connsiteX15" fmla="*/ 2563513 w 3429309"/>
                  <a:gd name="connsiteY15" fmla="*/ 1394280 h 3834115"/>
                  <a:gd name="connsiteX16" fmla="*/ 2609806 w 3429309"/>
                  <a:gd name="connsiteY16" fmla="*/ 1387548 h 3834115"/>
                  <a:gd name="connsiteX17" fmla="*/ 2611433 w 3429309"/>
                  <a:gd name="connsiteY17" fmla="*/ 1367050 h 3834115"/>
                  <a:gd name="connsiteX18" fmla="*/ 2615904 w 3429309"/>
                  <a:gd name="connsiteY18" fmla="*/ 1366799 h 3834115"/>
                  <a:gd name="connsiteX19" fmla="*/ 2637539 w 3429309"/>
                  <a:gd name="connsiteY19" fmla="*/ 1322577 h 3834115"/>
                  <a:gd name="connsiteX20" fmla="*/ 2636510 w 3429309"/>
                  <a:gd name="connsiteY20" fmla="*/ 1321817 h 3834115"/>
                  <a:gd name="connsiteX21" fmla="*/ 2651502 w 3429309"/>
                  <a:gd name="connsiteY21" fmla="*/ 1307306 h 3834115"/>
                  <a:gd name="connsiteX22" fmla="*/ 2652964 w 3429309"/>
                  <a:gd name="connsiteY22" fmla="*/ 1288582 h 3834115"/>
                  <a:gd name="connsiteX23" fmla="*/ 2657652 w 3429309"/>
                  <a:gd name="connsiteY23" fmla="*/ 1288713 h 3834115"/>
                  <a:gd name="connsiteX24" fmla="*/ 2676180 w 3429309"/>
                  <a:gd name="connsiteY24" fmla="*/ 1274698 h 3834115"/>
                  <a:gd name="connsiteX25" fmla="*/ 938310 w 3429309"/>
                  <a:gd name="connsiteY25" fmla="*/ 105 h 3834115"/>
                  <a:gd name="connsiteX26" fmla="*/ 858123 w 3429309"/>
                  <a:gd name="connsiteY26" fmla="*/ 6810 h 3834115"/>
                  <a:gd name="connsiteX27" fmla="*/ 874916 w 3429309"/>
                  <a:gd name="connsiteY27" fmla="*/ 23562 h 3834115"/>
                  <a:gd name="connsiteX28" fmla="*/ 878660 w 3429309"/>
                  <a:gd name="connsiteY28" fmla="*/ 27298 h 3834115"/>
                  <a:gd name="connsiteX29" fmla="*/ 884914 w 3429309"/>
                  <a:gd name="connsiteY29" fmla="*/ 30114 h 3834115"/>
                  <a:gd name="connsiteX30" fmla="*/ 887170 w 3429309"/>
                  <a:gd name="connsiteY30" fmla="*/ 35787 h 3834115"/>
                  <a:gd name="connsiteX31" fmla="*/ 883539 w 3429309"/>
                  <a:gd name="connsiteY31" fmla="*/ 32165 h 3834115"/>
                  <a:gd name="connsiteX32" fmla="*/ 878660 w 3429309"/>
                  <a:gd name="connsiteY32" fmla="*/ 27298 h 3834115"/>
                  <a:gd name="connsiteX33" fmla="*/ 869122 w 3429309"/>
                  <a:gd name="connsiteY33" fmla="*/ 23003 h 3834115"/>
                  <a:gd name="connsiteX34" fmla="*/ 742790 w 3429309"/>
                  <a:gd name="connsiteY34" fmla="*/ 63911 h 3834115"/>
                  <a:gd name="connsiteX35" fmla="*/ 613788 w 3429309"/>
                  <a:gd name="connsiteY35" fmla="*/ 322146 h 3834115"/>
                  <a:gd name="connsiteX36" fmla="*/ 647158 w 3429309"/>
                  <a:gd name="connsiteY36" fmla="*/ 314785 h 3834115"/>
                  <a:gd name="connsiteX37" fmla="*/ 649437 w 3429309"/>
                  <a:gd name="connsiteY37" fmla="*/ 366457 h 3834115"/>
                  <a:gd name="connsiteX38" fmla="*/ 671572 w 3429309"/>
                  <a:gd name="connsiteY38" fmla="*/ 450630 h 3834115"/>
                  <a:gd name="connsiteX39" fmla="*/ 686089 w 3429309"/>
                  <a:gd name="connsiteY39" fmla="*/ 565731 h 3834115"/>
                  <a:gd name="connsiteX40" fmla="*/ 757819 w 3429309"/>
                  <a:gd name="connsiteY40" fmla="*/ 737957 h 3834115"/>
                  <a:gd name="connsiteX41" fmla="*/ 858583 w 3429309"/>
                  <a:gd name="connsiteY41" fmla="*/ 737957 h 3834115"/>
                  <a:gd name="connsiteX42" fmla="*/ 944830 w 3429309"/>
                  <a:gd name="connsiteY42" fmla="*/ 694474 h 3834115"/>
                  <a:gd name="connsiteX43" fmla="*/ 983159 w 3429309"/>
                  <a:gd name="connsiteY43" fmla="*/ 819562 h 3834115"/>
                  <a:gd name="connsiteX44" fmla="*/ 991857 w 3429309"/>
                  <a:gd name="connsiteY44" fmla="*/ 847950 h 3834115"/>
                  <a:gd name="connsiteX45" fmla="*/ 996789 w 3429309"/>
                  <a:gd name="connsiteY45" fmla="*/ 872356 h 3834115"/>
                  <a:gd name="connsiteX46" fmla="*/ 1005701 w 3429309"/>
                  <a:gd name="connsiteY46" fmla="*/ 914404 h 3834115"/>
                  <a:gd name="connsiteX47" fmla="*/ 1007745 w 3429309"/>
                  <a:gd name="connsiteY47" fmla="*/ 923415 h 3834115"/>
                  <a:gd name="connsiteX48" fmla="*/ 827100 w 3429309"/>
                  <a:gd name="connsiteY48" fmla="*/ 1297309 h 3834115"/>
                  <a:gd name="connsiteX49" fmla="*/ 338644 w 3429309"/>
                  <a:gd name="connsiteY49" fmla="*/ 1196405 h 3834115"/>
                  <a:gd name="connsiteX50" fmla="*/ 329664 w 3429309"/>
                  <a:gd name="connsiteY50" fmla="*/ 1244782 h 3834115"/>
                  <a:gd name="connsiteX51" fmla="*/ 313865 w 3429309"/>
                  <a:gd name="connsiteY51" fmla="*/ 1238245 h 3834115"/>
                  <a:gd name="connsiteX52" fmla="*/ 169896 w 3429309"/>
                  <a:gd name="connsiteY52" fmla="*/ 1166161 h 3834115"/>
                  <a:gd name="connsiteX53" fmla="*/ 140759 w 3429309"/>
                  <a:gd name="connsiteY53" fmla="*/ 1137843 h 3834115"/>
                  <a:gd name="connsiteX54" fmla="*/ 140759 w 3429309"/>
                  <a:gd name="connsiteY54" fmla="*/ 1180750 h 3834115"/>
                  <a:gd name="connsiteX55" fmla="*/ 212744 w 3429309"/>
                  <a:gd name="connsiteY55" fmla="*/ 1238245 h 3834115"/>
                  <a:gd name="connsiteX56" fmla="*/ 178573 w 3429309"/>
                  <a:gd name="connsiteY56" fmla="*/ 1238245 h 3834115"/>
                  <a:gd name="connsiteX57" fmla="*/ 166879 w 3429309"/>
                  <a:gd name="connsiteY57" fmla="*/ 1238245 h 3834115"/>
                  <a:gd name="connsiteX58" fmla="*/ 152625 w 3429309"/>
                  <a:gd name="connsiteY58" fmla="*/ 1236705 h 3834115"/>
                  <a:gd name="connsiteX59" fmla="*/ 38400 w 3429309"/>
                  <a:gd name="connsiteY59" fmla="*/ 1224362 h 3834115"/>
                  <a:gd name="connsiteX60" fmla="*/ 24659 w 3429309"/>
                  <a:gd name="connsiteY60" fmla="*/ 1266680 h 3834115"/>
                  <a:gd name="connsiteX61" fmla="*/ 121318 w 3429309"/>
                  <a:gd name="connsiteY61" fmla="*/ 1275574 h 3834115"/>
                  <a:gd name="connsiteX62" fmla="*/ 155705 w 3429309"/>
                  <a:gd name="connsiteY62" fmla="*/ 1278738 h 3834115"/>
                  <a:gd name="connsiteX63" fmla="*/ 155904 w 3429309"/>
                  <a:gd name="connsiteY63" fmla="*/ 1283846 h 3834115"/>
                  <a:gd name="connsiteX64" fmla="*/ 153174 w 3429309"/>
                  <a:gd name="connsiteY64" fmla="*/ 1282779 h 3834115"/>
                  <a:gd name="connsiteX65" fmla="*/ 24080 w 3429309"/>
                  <a:gd name="connsiteY65" fmla="*/ 1269503 h 3834115"/>
                  <a:gd name="connsiteX66" fmla="*/ 9546 w 3429309"/>
                  <a:gd name="connsiteY66" fmla="*/ 1310991 h 3834115"/>
                  <a:gd name="connsiteX67" fmla="*/ 153174 w 3429309"/>
                  <a:gd name="connsiteY67" fmla="*/ 1310991 h 3834115"/>
                  <a:gd name="connsiteX68" fmla="*/ 156976 w 3429309"/>
                  <a:gd name="connsiteY68" fmla="*/ 1311350 h 3834115"/>
                  <a:gd name="connsiteX69" fmla="*/ 157149 w 3429309"/>
                  <a:gd name="connsiteY69" fmla="*/ 1315799 h 3834115"/>
                  <a:gd name="connsiteX70" fmla="*/ 158296 w 3429309"/>
                  <a:gd name="connsiteY70" fmla="*/ 1325927 h 3834115"/>
                  <a:gd name="connsiteX71" fmla="*/ 150803 w 3429309"/>
                  <a:gd name="connsiteY71" fmla="*/ 1325927 h 3834115"/>
                  <a:gd name="connsiteX72" fmla="*/ 24277 w 3429309"/>
                  <a:gd name="connsiteY72" fmla="*/ 1325927 h 3834115"/>
                  <a:gd name="connsiteX73" fmla="*/ 24277 w 3429309"/>
                  <a:gd name="connsiteY73" fmla="*/ 1355160 h 3834115"/>
                  <a:gd name="connsiteX74" fmla="*/ 121148 w 3429309"/>
                  <a:gd name="connsiteY74" fmla="*/ 1355160 h 3834115"/>
                  <a:gd name="connsiteX75" fmla="*/ 161825 w 3429309"/>
                  <a:gd name="connsiteY75" fmla="*/ 1355160 h 3834115"/>
                  <a:gd name="connsiteX76" fmla="*/ 162801 w 3429309"/>
                  <a:gd name="connsiteY76" fmla="*/ 1358456 h 3834115"/>
                  <a:gd name="connsiteX77" fmla="*/ 129234 w 3429309"/>
                  <a:gd name="connsiteY77" fmla="*/ 1362368 h 3834115"/>
                  <a:gd name="connsiteX78" fmla="*/ 54592 w 3429309"/>
                  <a:gd name="connsiteY78" fmla="*/ 1371066 h 3834115"/>
                  <a:gd name="connsiteX79" fmla="*/ 54592 w 3429309"/>
                  <a:gd name="connsiteY79" fmla="*/ 1400275 h 3834115"/>
                  <a:gd name="connsiteX80" fmla="*/ 183703 w 3429309"/>
                  <a:gd name="connsiteY80" fmla="*/ 1400275 h 3834115"/>
                  <a:gd name="connsiteX81" fmla="*/ 191348 w 3429309"/>
                  <a:gd name="connsiteY81" fmla="*/ 1393360 h 3834115"/>
                  <a:gd name="connsiteX82" fmla="*/ 192528 w 3429309"/>
                  <a:gd name="connsiteY82" fmla="*/ 1386315 h 3834115"/>
                  <a:gd name="connsiteX83" fmla="*/ 241880 w 3429309"/>
                  <a:gd name="connsiteY83" fmla="*/ 1391637 h 3834115"/>
                  <a:gd name="connsiteX84" fmla="*/ 291370 w 3429309"/>
                  <a:gd name="connsiteY84" fmla="*/ 1388928 h 3834115"/>
                  <a:gd name="connsiteX85" fmla="*/ 303960 w 3429309"/>
                  <a:gd name="connsiteY85" fmla="*/ 1383264 h 3834115"/>
                  <a:gd name="connsiteX86" fmla="*/ 295947 w 3429309"/>
                  <a:gd name="connsiteY86" fmla="*/ 1426432 h 3834115"/>
                  <a:gd name="connsiteX87" fmla="*/ 970562 w 3429309"/>
                  <a:gd name="connsiteY87" fmla="*/ 1584629 h 3834115"/>
                  <a:gd name="connsiteX88" fmla="*/ 1129770 w 3429309"/>
                  <a:gd name="connsiteY88" fmla="*/ 1287832 h 3834115"/>
                  <a:gd name="connsiteX89" fmla="*/ 1160013 w 3429309"/>
                  <a:gd name="connsiteY89" fmla="*/ 1350936 h 3834115"/>
                  <a:gd name="connsiteX90" fmla="*/ 1374126 w 3429309"/>
                  <a:gd name="connsiteY90" fmla="*/ 1797690 h 3834115"/>
                  <a:gd name="connsiteX91" fmla="*/ 1395147 w 3429309"/>
                  <a:gd name="connsiteY91" fmla="*/ 1841550 h 3834115"/>
                  <a:gd name="connsiteX92" fmla="*/ 698642 w 3429309"/>
                  <a:gd name="connsiteY92" fmla="*/ 1872073 h 3834115"/>
                  <a:gd name="connsiteX93" fmla="*/ 555502 w 3429309"/>
                  <a:gd name="connsiteY93" fmla="*/ 3262740 h 3834115"/>
                  <a:gd name="connsiteX94" fmla="*/ 569835 w 3429309"/>
                  <a:gd name="connsiteY94" fmla="*/ 3267281 h 3834115"/>
                  <a:gd name="connsiteX95" fmla="*/ 585658 w 3429309"/>
                  <a:gd name="connsiteY95" fmla="*/ 3272295 h 3834115"/>
                  <a:gd name="connsiteX96" fmla="*/ 568276 w 3429309"/>
                  <a:gd name="connsiteY96" fmla="*/ 3276644 h 3834115"/>
                  <a:gd name="connsiteX97" fmla="*/ 354146 w 3429309"/>
                  <a:gd name="connsiteY97" fmla="*/ 3262129 h 3834115"/>
                  <a:gd name="connsiteX98" fmla="*/ 238977 w 3429309"/>
                  <a:gd name="connsiteY98" fmla="*/ 3348363 h 3834115"/>
                  <a:gd name="connsiteX99" fmla="*/ 712452 w 3429309"/>
                  <a:gd name="connsiteY99" fmla="*/ 3491801 h 3834115"/>
                  <a:gd name="connsiteX100" fmla="*/ 782993 w 3429309"/>
                  <a:gd name="connsiteY100" fmla="*/ 3336196 h 3834115"/>
                  <a:gd name="connsiteX101" fmla="*/ 783099 w 3429309"/>
                  <a:gd name="connsiteY101" fmla="*/ 3334854 h 3834115"/>
                  <a:gd name="connsiteX102" fmla="*/ 827297 w 3429309"/>
                  <a:gd name="connsiteY102" fmla="*/ 3348858 h 3834115"/>
                  <a:gd name="connsiteX103" fmla="*/ 942320 w 3429309"/>
                  <a:gd name="connsiteY103" fmla="*/ 2230184 h 3834115"/>
                  <a:gd name="connsiteX104" fmla="*/ 1402413 w 3429309"/>
                  <a:gd name="connsiteY104" fmla="*/ 2255337 h 3834115"/>
                  <a:gd name="connsiteX105" fmla="*/ 1568125 w 3429309"/>
                  <a:gd name="connsiteY105" fmla="*/ 2254171 h 3834115"/>
                  <a:gd name="connsiteX106" fmla="*/ 1571872 w 3429309"/>
                  <a:gd name="connsiteY106" fmla="*/ 2271764 h 3834115"/>
                  <a:gd name="connsiteX107" fmla="*/ 1703168 w 3429309"/>
                  <a:gd name="connsiteY107" fmla="*/ 2888301 h 3834115"/>
                  <a:gd name="connsiteX108" fmla="*/ 3037184 w 3429309"/>
                  <a:gd name="connsiteY108" fmla="*/ 3476755 h 3834115"/>
                  <a:gd name="connsiteX109" fmla="*/ 3067411 w 3429309"/>
                  <a:gd name="connsiteY109" fmla="*/ 3379972 h 3834115"/>
                  <a:gd name="connsiteX110" fmla="*/ 3073536 w 3429309"/>
                  <a:gd name="connsiteY110" fmla="*/ 3360358 h 3834115"/>
                  <a:gd name="connsiteX111" fmla="*/ 3052195 w 3429309"/>
                  <a:gd name="connsiteY111" fmla="*/ 3446213 h 3834115"/>
                  <a:gd name="connsiteX112" fmla="*/ 3080370 w 3429309"/>
                  <a:gd name="connsiteY112" fmla="*/ 3504313 h 3834115"/>
                  <a:gd name="connsiteX113" fmla="*/ 3052195 w 3429309"/>
                  <a:gd name="connsiteY113" fmla="*/ 3719624 h 3834115"/>
                  <a:gd name="connsiteX114" fmla="*/ 3123914 w 3429309"/>
                  <a:gd name="connsiteY114" fmla="*/ 3834115 h 3834115"/>
                  <a:gd name="connsiteX115" fmla="*/ 3281868 w 3429309"/>
                  <a:gd name="connsiteY115" fmla="*/ 3360773 h 3834115"/>
                  <a:gd name="connsiteX116" fmla="*/ 3113895 w 3429309"/>
                  <a:gd name="connsiteY116" fmla="*/ 3277748 h 3834115"/>
                  <a:gd name="connsiteX117" fmla="*/ 3100120 w 3429309"/>
                  <a:gd name="connsiteY117" fmla="*/ 3275239 h 3834115"/>
                  <a:gd name="connsiteX118" fmla="*/ 3108832 w 3429309"/>
                  <a:gd name="connsiteY118" fmla="*/ 3247344 h 3834115"/>
                  <a:gd name="connsiteX119" fmla="*/ 2147556 w 3429309"/>
                  <a:gd name="connsiteY119" fmla="*/ 2731380 h 3834115"/>
                  <a:gd name="connsiteX120" fmla="*/ 2033260 w 3429309"/>
                  <a:gd name="connsiteY120" fmla="*/ 2085786 h 3834115"/>
                  <a:gd name="connsiteX121" fmla="*/ 2018850 w 3429309"/>
                  <a:gd name="connsiteY121" fmla="*/ 2089732 h 3834115"/>
                  <a:gd name="connsiteX122" fmla="*/ 2031975 w 3429309"/>
                  <a:gd name="connsiteY122" fmla="*/ 2052029 h 3834115"/>
                  <a:gd name="connsiteX123" fmla="*/ 2002238 w 3429309"/>
                  <a:gd name="connsiteY123" fmla="*/ 1814945 h 3834115"/>
                  <a:gd name="connsiteX124" fmla="*/ 1993668 w 3429309"/>
                  <a:gd name="connsiteY124" fmla="*/ 1815321 h 3834115"/>
                  <a:gd name="connsiteX125" fmla="*/ 2002897 w 3429309"/>
                  <a:gd name="connsiteY125" fmla="*/ 1813197 h 3834115"/>
                  <a:gd name="connsiteX126" fmla="*/ 1679146 w 3429309"/>
                  <a:gd name="connsiteY126" fmla="*/ 1066166 h 3834115"/>
                  <a:gd name="connsiteX127" fmla="*/ 1651019 w 3429309"/>
                  <a:gd name="connsiteY127" fmla="*/ 1007573 h 3834115"/>
                  <a:gd name="connsiteX128" fmla="*/ 1680848 w 3429309"/>
                  <a:gd name="connsiteY128" fmla="*/ 1007573 h 3834115"/>
                  <a:gd name="connsiteX129" fmla="*/ 1904575 w 3429309"/>
                  <a:gd name="connsiteY129" fmla="*/ 1007573 h 3834115"/>
                  <a:gd name="connsiteX130" fmla="*/ 2161907 w 3429309"/>
                  <a:gd name="connsiteY130" fmla="*/ 1136992 h 3834115"/>
                  <a:gd name="connsiteX131" fmla="*/ 2176660 w 3429309"/>
                  <a:gd name="connsiteY131" fmla="*/ 1111756 h 3834115"/>
                  <a:gd name="connsiteX132" fmla="*/ 2322529 w 3429309"/>
                  <a:gd name="connsiteY132" fmla="*/ 1191885 h 3834115"/>
                  <a:gd name="connsiteX133" fmla="*/ 2319732 w 3429309"/>
                  <a:gd name="connsiteY133" fmla="*/ 1196398 h 3834115"/>
                  <a:gd name="connsiteX134" fmla="*/ 2434257 w 3429309"/>
                  <a:gd name="connsiteY134" fmla="*/ 1253462 h 3834115"/>
                  <a:gd name="connsiteX135" fmla="*/ 2476673 w 3429309"/>
                  <a:gd name="connsiteY135" fmla="*/ 1396548 h 3834115"/>
                  <a:gd name="connsiteX136" fmla="*/ 2485117 w 3429309"/>
                  <a:gd name="connsiteY136" fmla="*/ 1391930 h 3834115"/>
                  <a:gd name="connsiteX137" fmla="*/ 2486970 w 3429309"/>
                  <a:gd name="connsiteY137" fmla="*/ 1390666 h 3834115"/>
                  <a:gd name="connsiteX138" fmla="*/ 2484974 w 3429309"/>
                  <a:gd name="connsiteY138" fmla="*/ 1398524 h 3834115"/>
                  <a:gd name="connsiteX139" fmla="*/ 2506729 w 3429309"/>
                  <a:gd name="connsiteY139" fmla="*/ 1441182 h 3834115"/>
                  <a:gd name="connsiteX140" fmla="*/ 2539678 w 3429309"/>
                  <a:gd name="connsiteY140" fmla="*/ 1464837 h 3834115"/>
                  <a:gd name="connsiteX141" fmla="*/ 2557939 w 3429309"/>
                  <a:gd name="connsiteY141" fmla="*/ 1477948 h 3834115"/>
                  <a:gd name="connsiteX142" fmla="*/ 2521296 w 3429309"/>
                  <a:gd name="connsiteY142" fmla="*/ 1527960 h 3834115"/>
                  <a:gd name="connsiteX143" fmla="*/ 2405705 w 3429309"/>
                  <a:gd name="connsiteY143" fmla="*/ 1685724 h 3834115"/>
                  <a:gd name="connsiteX144" fmla="*/ 2405705 w 3429309"/>
                  <a:gd name="connsiteY144" fmla="*/ 1742994 h 3834115"/>
                  <a:gd name="connsiteX145" fmla="*/ 2617323 w 3429309"/>
                  <a:gd name="connsiteY145" fmla="*/ 1899496 h 3834115"/>
                  <a:gd name="connsiteX146" fmla="*/ 2617816 w 3429309"/>
                  <a:gd name="connsiteY146" fmla="*/ 1899860 h 3834115"/>
                  <a:gd name="connsiteX147" fmla="*/ 2617195 w 3429309"/>
                  <a:gd name="connsiteY147" fmla="*/ 1899822 h 3834115"/>
                  <a:gd name="connsiteX148" fmla="*/ 2604040 w 3429309"/>
                  <a:gd name="connsiteY148" fmla="*/ 1892374 h 3834115"/>
                  <a:gd name="connsiteX149" fmla="*/ 2877561 w 3429309"/>
                  <a:gd name="connsiteY149" fmla="*/ 2107264 h 3834115"/>
                  <a:gd name="connsiteX150" fmla="*/ 2934829 w 3429309"/>
                  <a:gd name="connsiteY150" fmla="*/ 2092768 h 3834115"/>
                  <a:gd name="connsiteX151" fmla="*/ 3422893 w 3429309"/>
                  <a:gd name="connsiteY151" fmla="*/ 1461741 h 3834115"/>
                  <a:gd name="connsiteX152" fmla="*/ 3409217 w 3429309"/>
                  <a:gd name="connsiteY152" fmla="*/ 1404607 h 3834115"/>
                  <a:gd name="connsiteX153" fmla="*/ 3169886 w 3429309"/>
                  <a:gd name="connsiteY153" fmla="*/ 1216578 h 3834115"/>
                  <a:gd name="connsiteX154" fmla="*/ 3156864 w 3429309"/>
                  <a:gd name="connsiteY154" fmla="*/ 1206347 h 3834115"/>
                  <a:gd name="connsiteX155" fmla="*/ 3151298 w 3429309"/>
                  <a:gd name="connsiteY155" fmla="*/ 1197654 h 3834115"/>
                  <a:gd name="connsiteX156" fmla="*/ 2936322 w 3429309"/>
                  <a:gd name="connsiteY156" fmla="*/ 1039523 h 3834115"/>
                  <a:gd name="connsiteX157" fmla="*/ 2907743 w 3429309"/>
                  <a:gd name="connsiteY157" fmla="*/ 1028625 h 3834115"/>
                  <a:gd name="connsiteX158" fmla="*/ 2879165 w 3429309"/>
                  <a:gd name="connsiteY158" fmla="*/ 1039523 h 3834115"/>
                  <a:gd name="connsiteX159" fmla="*/ 2795824 w 3429309"/>
                  <a:gd name="connsiteY159" fmla="*/ 1153271 h 3834115"/>
                  <a:gd name="connsiteX160" fmla="*/ 2727384 w 3429309"/>
                  <a:gd name="connsiteY160" fmla="*/ 1246682 h 3834115"/>
                  <a:gd name="connsiteX161" fmla="*/ 2720687 w 3429309"/>
                  <a:gd name="connsiteY161" fmla="*/ 1241914 h 3834115"/>
                  <a:gd name="connsiteX162" fmla="*/ 2678216 w 3429309"/>
                  <a:gd name="connsiteY162" fmla="*/ 1211680 h 3834115"/>
                  <a:gd name="connsiteX163" fmla="*/ 2635557 w 3429309"/>
                  <a:gd name="connsiteY163" fmla="*/ 1203255 h 3834115"/>
                  <a:gd name="connsiteX164" fmla="*/ 2631756 w 3429309"/>
                  <a:gd name="connsiteY164" fmla="*/ 1204474 h 3834115"/>
                  <a:gd name="connsiteX165" fmla="*/ 2625959 w 3429309"/>
                  <a:gd name="connsiteY165" fmla="*/ 1200758 h 3834115"/>
                  <a:gd name="connsiteX166" fmla="*/ 2620544 w 3429309"/>
                  <a:gd name="connsiteY166" fmla="*/ 1197287 h 3834115"/>
                  <a:gd name="connsiteX167" fmla="*/ 2604113 w 3429309"/>
                  <a:gd name="connsiteY167" fmla="*/ 1197719 h 3834115"/>
                  <a:gd name="connsiteX168" fmla="*/ 2604771 w 3429309"/>
                  <a:gd name="connsiteY168" fmla="*/ 1196398 h 3834115"/>
                  <a:gd name="connsiteX169" fmla="*/ 2481180 w 3429309"/>
                  <a:gd name="connsiteY169" fmla="*/ 1129926 h 3834115"/>
                  <a:gd name="connsiteX170" fmla="*/ 2453082 w 3429309"/>
                  <a:gd name="connsiteY170" fmla="*/ 1114813 h 3834115"/>
                  <a:gd name="connsiteX171" fmla="*/ 2248705 w 3429309"/>
                  <a:gd name="connsiteY171" fmla="*/ 988519 h 3834115"/>
                  <a:gd name="connsiteX172" fmla="*/ 2262454 w 3429309"/>
                  <a:gd name="connsiteY172" fmla="*/ 965001 h 3834115"/>
                  <a:gd name="connsiteX173" fmla="*/ 1961665 w 3429309"/>
                  <a:gd name="connsiteY173" fmla="*/ 749588 h 3834115"/>
                  <a:gd name="connsiteX174" fmla="*/ 1560329 w 3429309"/>
                  <a:gd name="connsiteY174" fmla="*/ 707016 h 3834115"/>
                  <a:gd name="connsiteX175" fmla="*/ 1468035 w 3429309"/>
                  <a:gd name="connsiteY175" fmla="*/ 705761 h 3834115"/>
                  <a:gd name="connsiteX176" fmla="*/ 1395201 w 3429309"/>
                  <a:gd name="connsiteY176" fmla="*/ 711427 h 3834115"/>
                  <a:gd name="connsiteX177" fmla="*/ 1332465 w 3429309"/>
                  <a:gd name="connsiteY177" fmla="*/ 682946 h 3834115"/>
                  <a:gd name="connsiteX178" fmla="*/ 1215951 w 3429309"/>
                  <a:gd name="connsiteY178" fmla="*/ 630050 h 3834115"/>
                  <a:gd name="connsiteX179" fmla="*/ 1202036 w 3429309"/>
                  <a:gd name="connsiteY179" fmla="*/ 623733 h 3834115"/>
                  <a:gd name="connsiteX180" fmla="*/ 1202718 w 3429309"/>
                  <a:gd name="connsiteY180" fmla="*/ 622856 h 3834115"/>
                  <a:gd name="connsiteX181" fmla="*/ 1174538 w 3429309"/>
                  <a:gd name="connsiteY181" fmla="*/ 508607 h 3834115"/>
                  <a:gd name="connsiteX182" fmla="*/ 1174688 w 3429309"/>
                  <a:gd name="connsiteY182" fmla="*/ 508105 h 3834115"/>
                  <a:gd name="connsiteX183" fmla="*/ 1179540 w 3429309"/>
                  <a:gd name="connsiteY183" fmla="*/ 501000 h 3834115"/>
                  <a:gd name="connsiteX184" fmla="*/ 1234771 w 3429309"/>
                  <a:gd name="connsiteY184" fmla="*/ 278680 h 3834115"/>
                  <a:gd name="connsiteX185" fmla="*/ 1223888 w 3429309"/>
                  <a:gd name="connsiteY185" fmla="*/ 223889 h 3834115"/>
                  <a:gd name="connsiteX186" fmla="*/ 1223565 w 3429309"/>
                  <a:gd name="connsiteY186" fmla="*/ 221055 h 3834115"/>
                  <a:gd name="connsiteX187" fmla="*/ 1223066 w 3429309"/>
                  <a:gd name="connsiteY187" fmla="*/ 219752 h 3834115"/>
                  <a:gd name="connsiteX188" fmla="*/ 1220988 w 3429309"/>
                  <a:gd name="connsiteY188" fmla="*/ 209288 h 3834115"/>
                  <a:gd name="connsiteX189" fmla="*/ 1205419 w 3429309"/>
                  <a:gd name="connsiteY189" fmla="*/ 173659 h 3834115"/>
                  <a:gd name="connsiteX190" fmla="*/ 1200606 w 3429309"/>
                  <a:gd name="connsiteY190" fmla="*/ 161089 h 3834115"/>
                  <a:gd name="connsiteX191" fmla="*/ 1198917 w 3429309"/>
                  <a:gd name="connsiteY191" fmla="*/ 158780 h 3834115"/>
                  <a:gd name="connsiteX192" fmla="*/ 1188744 w 3429309"/>
                  <a:gd name="connsiteY192" fmla="*/ 135501 h 3834115"/>
                  <a:gd name="connsiteX193" fmla="*/ 938310 w 3429309"/>
                  <a:gd name="connsiteY193" fmla="*/ 105 h 383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3429309" h="3834115">
                    <a:moveTo>
                      <a:pt x="2505636" y="1353841"/>
                    </a:moveTo>
                    <a:lnTo>
                      <a:pt x="2507181" y="1355186"/>
                    </a:lnTo>
                    <a:lnTo>
                      <a:pt x="2506729" y="1355865"/>
                    </a:lnTo>
                    <a:lnTo>
                      <a:pt x="2506658" y="1355958"/>
                    </a:lnTo>
                    <a:lnTo>
                      <a:pt x="2505517" y="1353963"/>
                    </a:lnTo>
                    <a:close/>
                    <a:moveTo>
                      <a:pt x="2676317" y="1274042"/>
                    </a:moveTo>
                    <a:lnTo>
                      <a:pt x="2683010" y="1278847"/>
                    </a:lnTo>
                    <a:lnTo>
                      <a:pt x="2696644" y="1288636"/>
                    </a:lnTo>
                    <a:lnTo>
                      <a:pt x="2659658" y="1339117"/>
                    </a:lnTo>
                    <a:cubicBezTo>
                      <a:pt x="2640123" y="1365779"/>
                      <a:pt x="2622091" y="1390390"/>
                      <a:pt x="2605446" y="1413108"/>
                    </a:cubicBezTo>
                    <a:lnTo>
                      <a:pt x="2588281" y="1436535"/>
                    </a:lnTo>
                    <a:lnTo>
                      <a:pt x="2534884" y="1398524"/>
                    </a:lnTo>
                    <a:lnTo>
                      <a:pt x="2534884" y="1384020"/>
                    </a:lnTo>
                    <a:lnTo>
                      <a:pt x="2539096" y="1378629"/>
                    </a:lnTo>
                    <a:lnTo>
                      <a:pt x="2545237" y="1382566"/>
                    </a:lnTo>
                    <a:cubicBezTo>
                      <a:pt x="2563513" y="1394280"/>
                      <a:pt x="2563513" y="1394280"/>
                      <a:pt x="2563513" y="1394280"/>
                    </a:cubicBezTo>
                    <a:cubicBezTo>
                      <a:pt x="2584748" y="1408584"/>
                      <a:pt x="2602586" y="1401642"/>
                      <a:pt x="2609806" y="1387548"/>
                    </a:cubicBezTo>
                    <a:lnTo>
                      <a:pt x="2611433" y="1367050"/>
                    </a:lnTo>
                    <a:lnTo>
                      <a:pt x="2615904" y="1366799"/>
                    </a:lnTo>
                    <a:cubicBezTo>
                      <a:pt x="2632388" y="1358664"/>
                      <a:pt x="2645646" y="1337285"/>
                      <a:pt x="2637539" y="1322577"/>
                    </a:cubicBezTo>
                    <a:lnTo>
                      <a:pt x="2636510" y="1321817"/>
                    </a:lnTo>
                    <a:lnTo>
                      <a:pt x="2651502" y="1307306"/>
                    </a:lnTo>
                    <a:lnTo>
                      <a:pt x="2652964" y="1288582"/>
                    </a:lnTo>
                    <a:lnTo>
                      <a:pt x="2657652" y="1288713"/>
                    </a:lnTo>
                    <a:cubicBezTo>
                      <a:pt x="2665032" y="1287004"/>
                      <a:pt x="2671721" y="1281745"/>
                      <a:pt x="2676180" y="1274698"/>
                    </a:cubicBezTo>
                    <a:close/>
                    <a:moveTo>
                      <a:pt x="938310" y="105"/>
                    </a:moveTo>
                    <a:cubicBezTo>
                      <a:pt x="913560" y="-501"/>
                      <a:pt x="886849" y="1484"/>
                      <a:pt x="858123" y="6810"/>
                    </a:cubicBezTo>
                    <a:cubicBezTo>
                      <a:pt x="865384" y="14054"/>
                      <a:pt x="870831" y="19487"/>
                      <a:pt x="874916" y="23562"/>
                    </a:cubicBezTo>
                    <a:lnTo>
                      <a:pt x="878660" y="27298"/>
                    </a:lnTo>
                    <a:lnTo>
                      <a:pt x="884914" y="30114"/>
                    </a:lnTo>
                    <a:cubicBezTo>
                      <a:pt x="887170" y="33070"/>
                      <a:pt x="887170" y="35787"/>
                      <a:pt x="887170" y="35787"/>
                    </a:cubicBezTo>
                    <a:cubicBezTo>
                      <a:pt x="887170" y="35787"/>
                      <a:pt x="887170" y="35787"/>
                      <a:pt x="883539" y="32165"/>
                    </a:cubicBezTo>
                    <a:lnTo>
                      <a:pt x="878660" y="27298"/>
                    </a:lnTo>
                    <a:lnTo>
                      <a:pt x="869122" y="23003"/>
                    </a:lnTo>
                    <a:cubicBezTo>
                      <a:pt x="851075" y="21085"/>
                      <a:pt x="814980" y="28117"/>
                      <a:pt x="742790" y="63911"/>
                    </a:cubicBezTo>
                    <a:cubicBezTo>
                      <a:pt x="742790" y="63911"/>
                      <a:pt x="585595" y="135501"/>
                      <a:pt x="613788" y="322146"/>
                    </a:cubicBezTo>
                    <a:lnTo>
                      <a:pt x="647158" y="314785"/>
                    </a:lnTo>
                    <a:lnTo>
                      <a:pt x="649437" y="366457"/>
                    </a:lnTo>
                    <a:cubicBezTo>
                      <a:pt x="653546" y="393039"/>
                      <a:pt x="660791" y="421108"/>
                      <a:pt x="671572" y="450630"/>
                    </a:cubicBezTo>
                    <a:cubicBezTo>
                      <a:pt x="614359" y="522249"/>
                      <a:pt x="628876" y="551237"/>
                      <a:pt x="686089" y="565731"/>
                    </a:cubicBezTo>
                    <a:cubicBezTo>
                      <a:pt x="715123" y="622856"/>
                      <a:pt x="728786" y="637350"/>
                      <a:pt x="757819" y="737957"/>
                    </a:cubicBezTo>
                    <a:cubicBezTo>
                      <a:pt x="786853" y="766093"/>
                      <a:pt x="858583" y="737957"/>
                      <a:pt x="858583" y="737957"/>
                    </a:cubicBezTo>
                    <a:cubicBezTo>
                      <a:pt x="887617" y="723463"/>
                      <a:pt x="944830" y="694474"/>
                      <a:pt x="944830" y="694474"/>
                    </a:cubicBezTo>
                    <a:cubicBezTo>
                      <a:pt x="944830" y="694474"/>
                      <a:pt x="944830" y="694474"/>
                      <a:pt x="983159" y="819562"/>
                    </a:cubicBezTo>
                    <a:lnTo>
                      <a:pt x="991857" y="847950"/>
                    </a:lnTo>
                    <a:lnTo>
                      <a:pt x="996789" y="872356"/>
                    </a:lnTo>
                    <a:cubicBezTo>
                      <a:pt x="999411" y="885058"/>
                      <a:pt x="1002398" y="899220"/>
                      <a:pt x="1005701" y="914404"/>
                    </a:cubicBezTo>
                    <a:lnTo>
                      <a:pt x="1007745" y="923415"/>
                    </a:lnTo>
                    <a:lnTo>
                      <a:pt x="827100" y="1297309"/>
                    </a:lnTo>
                    <a:lnTo>
                      <a:pt x="338644" y="1196405"/>
                    </a:lnTo>
                    <a:lnTo>
                      <a:pt x="329664" y="1244782"/>
                    </a:lnTo>
                    <a:lnTo>
                      <a:pt x="313865" y="1238245"/>
                    </a:lnTo>
                    <a:cubicBezTo>
                      <a:pt x="284728" y="1180750"/>
                      <a:pt x="212744" y="1180750"/>
                      <a:pt x="169896" y="1166161"/>
                    </a:cubicBezTo>
                    <a:cubicBezTo>
                      <a:pt x="155328" y="1151573"/>
                      <a:pt x="140759" y="1137843"/>
                      <a:pt x="140759" y="1137843"/>
                    </a:cubicBezTo>
                    <a:cubicBezTo>
                      <a:pt x="140759" y="1137843"/>
                      <a:pt x="111623" y="1166161"/>
                      <a:pt x="140759" y="1180750"/>
                    </a:cubicBezTo>
                    <a:cubicBezTo>
                      <a:pt x="169896" y="1195338"/>
                      <a:pt x="227312" y="1223657"/>
                      <a:pt x="212744" y="1238245"/>
                    </a:cubicBezTo>
                    <a:cubicBezTo>
                      <a:pt x="205460" y="1238245"/>
                      <a:pt x="191106" y="1238245"/>
                      <a:pt x="178573" y="1238245"/>
                    </a:cubicBezTo>
                    <a:lnTo>
                      <a:pt x="166879" y="1238245"/>
                    </a:lnTo>
                    <a:lnTo>
                      <a:pt x="152625" y="1236705"/>
                    </a:lnTo>
                    <a:cubicBezTo>
                      <a:pt x="136307" y="1234941"/>
                      <a:pt x="103671" y="1231415"/>
                      <a:pt x="38400" y="1224362"/>
                    </a:cubicBezTo>
                    <a:cubicBezTo>
                      <a:pt x="10059" y="1224362"/>
                      <a:pt x="10059" y="1266680"/>
                      <a:pt x="24659" y="1266680"/>
                    </a:cubicBezTo>
                    <a:cubicBezTo>
                      <a:pt x="24659" y="1266680"/>
                      <a:pt x="24659" y="1266680"/>
                      <a:pt x="121318" y="1275574"/>
                    </a:cubicBezTo>
                    <a:lnTo>
                      <a:pt x="155705" y="1278738"/>
                    </a:lnTo>
                    <a:lnTo>
                      <a:pt x="155904" y="1283846"/>
                    </a:lnTo>
                    <a:lnTo>
                      <a:pt x="153174" y="1282779"/>
                    </a:lnTo>
                    <a:cubicBezTo>
                      <a:pt x="153174" y="1282779"/>
                      <a:pt x="153174" y="1282779"/>
                      <a:pt x="24080" y="1269503"/>
                    </a:cubicBezTo>
                    <a:cubicBezTo>
                      <a:pt x="-4988" y="1269503"/>
                      <a:pt x="-4988" y="1310991"/>
                      <a:pt x="9546" y="1310991"/>
                    </a:cubicBezTo>
                    <a:cubicBezTo>
                      <a:pt x="9546" y="1310991"/>
                      <a:pt x="9546" y="1310991"/>
                      <a:pt x="153174" y="1310991"/>
                    </a:cubicBezTo>
                    <a:lnTo>
                      <a:pt x="156976" y="1311350"/>
                    </a:lnTo>
                    <a:lnTo>
                      <a:pt x="157149" y="1315799"/>
                    </a:lnTo>
                    <a:lnTo>
                      <a:pt x="158296" y="1325927"/>
                    </a:lnTo>
                    <a:lnTo>
                      <a:pt x="150803" y="1325927"/>
                    </a:lnTo>
                    <a:cubicBezTo>
                      <a:pt x="132728" y="1325927"/>
                      <a:pt x="96578" y="1325927"/>
                      <a:pt x="24277" y="1325927"/>
                    </a:cubicBezTo>
                    <a:cubicBezTo>
                      <a:pt x="-4988" y="1325927"/>
                      <a:pt x="-4988" y="1355160"/>
                      <a:pt x="24277" y="1355160"/>
                    </a:cubicBezTo>
                    <a:cubicBezTo>
                      <a:pt x="24277" y="1355160"/>
                      <a:pt x="24277" y="1355160"/>
                      <a:pt x="121148" y="1355160"/>
                    </a:cubicBezTo>
                    <a:lnTo>
                      <a:pt x="161825" y="1355160"/>
                    </a:lnTo>
                    <a:lnTo>
                      <a:pt x="162801" y="1358456"/>
                    </a:lnTo>
                    <a:lnTo>
                      <a:pt x="129234" y="1362368"/>
                    </a:lnTo>
                    <a:cubicBezTo>
                      <a:pt x="111078" y="1364483"/>
                      <a:pt x="86870" y="1367305"/>
                      <a:pt x="54592" y="1371066"/>
                    </a:cubicBezTo>
                    <a:cubicBezTo>
                      <a:pt x="40152" y="1371066"/>
                      <a:pt x="40152" y="1400275"/>
                      <a:pt x="54592" y="1400275"/>
                    </a:cubicBezTo>
                    <a:cubicBezTo>
                      <a:pt x="54592" y="1400275"/>
                      <a:pt x="54592" y="1400275"/>
                      <a:pt x="183703" y="1400275"/>
                    </a:cubicBezTo>
                    <a:cubicBezTo>
                      <a:pt x="187101" y="1400275"/>
                      <a:pt x="189649" y="1397509"/>
                      <a:pt x="191348" y="1393360"/>
                    </a:cubicBezTo>
                    <a:lnTo>
                      <a:pt x="192528" y="1386315"/>
                    </a:lnTo>
                    <a:lnTo>
                      <a:pt x="241880" y="1391637"/>
                    </a:lnTo>
                    <a:cubicBezTo>
                      <a:pt x="259877" y="1392602"/>
                      <a:pt x="277873" y="1392227"/>
                      <a:pt x="291370" y="1388928"/>
                    </a:cubicBezTo>
                    <a:lnTo>
                      <a:pt x="303960" y="1383264"/>
                    </a:lnTo>
                    <a:lnTo>
                      <a:pt x="295947" y="1426432"/>
                    </a:lnTo>
                    <a:lnTo>
                      <a:pt x="970562" y="1584629"/>
                    </a:lnTo>
                    <a:lnTo>
                      <a:pt x="1129770" y="1287832"/>
                    </a:lnTo>
                    <a:lnTo>
                      <a:pt x="1160013" y="1350936"/>
                    </a:lnTo>
                    <a:cubicBezTo>
                      <a:pt x="1266240" y="1572581"/>
                      <a:pt x="1332631" y="1711110"/>
                      <a:pt x="1374126" y="1797690"/>
                    </a:cubicBezTo>
                    <a:lnTo>
                      <a:pt x="1395147" y="1841550"/>
                    </a:lnTo>
                    <a:lnTo>
                      <a:pt x="698642" y="1872073"/>
                    </a:lnTo>
                    <a:cubicBezTo>
                      <a:pt x="598103" y="1929200"/>
                      <a:pt x="555502" y="3262740"/>
                      <a:pt x="555502" y="3262740"/>
                    </a:cubicBezTo>
                    <a:cubicBezTo>
                      <a:pt x="555502" y="3262740"/>
                      <a:pt x="555502" y="3262740"/>
                      <a:pt x="569835" y="3267281"/>
                    </a:cubicBezTo>
                    <a:lnTo>
                      <a:pt x="585658" y="3272295"/>
                    </a:lnTo>
                    <a:lnTo>
                      <a:pt x="568276" y="3276644"/>
                    </a:lnTo>
                    <a:cubicBezTo>
                      <a:pt x="568276" y="3276644"/>
                      <a:pt x="568276" y="3276644"/>
                      <a:pt x="354146" y="3262129"/>
                    </a:cubicBezTo>
                    <a:cubicBezTo>
                      <a:pt x="224474" y="3233100"/>
                      <a:pt x="238977" y="3348363"/>
                      <a:pt x="238977" y="3348363"/>
                    </a:cubicBezTo>
                    <a:cubicBezTo>
                      <a:pt x="238977" y="3348363"/>
                      <a:pt x="238977" y="3348363"/>
                      <a:pt x="712452" y="3491801"/>
                    </a:cubicBezTo>
                    <a:cubicBezTo>
                      <a:pt x="766197" y="3438012"/>
                      <a:pt x="779634" y="3367894"/>
                      <a:pt x="782993" y="3336196"/>
                    </a:cubicBezTo>
                    <a:lnTo>
                      <a:pt x="783099" y="3334854"/>
                    </a:lnTo>
                    <a:lnTo>
                      <a:pt x="827297" y="3348858"/>
                    </a:lnTo>
                    <a:cubicBezTo>
                      <a:pt x="885235" y="3076010"/>
                      <a:pt x="942320" y="2230184"/>
                      <a:pt x="942320" y="2230184"/>
                    </a:cubicBezTo>
                    <a:cubicBezTo>
                      <a:pt x="942320" y="2230184"/>
                      <a:pt x="1164273" y="2251714"/>
                      <a:pt x="1402413" y="2255337"/>
                    </a:cubicBezTo>
                    <a:lnTo>
                      <a:pt x="1568125" y="2254171"/>
                    </a:lnTo>
                    <a:lnTo>
                      <a:pt x="1571872" y="2271764"/>
                    </a:lnTo>
                    <a:cubicBezTo>
                      <a:pt x="1587300" y="2344211"/>
                      <a:pt x="1622564" y="2509804"/>
                      <a:pt x="1703168" y="2888301"/>
                    </a:cubicBezTo>
                    <a:cubicBezTo>
                      <a:pt x="1803816" y="2988935"/>
                      <a:pt x="3037184" y="3476755"/>
                      <a:pt x="3037184" y="3476755"/>
                    </a:cubicBezTo>
                    <a:cubicBezTo>
                      <a:pt x="3037184" y="3476755"/>
                      <a:pt x="3037184" y="3476755"/>
                      <a:pt x="3067411" y="3379972"/>
                    </a:cubicBezTo>
                    <a:lnTo>
                      <a:pt x="3073536" y="3360358"/>
                    </a:lnTo>
                    <a:lnTo>
                      <a:pt x="3052195" y="3446213"/>
                    </a:lnTo>
                    <a:cubicBezTo>
                      <a:pt x="3052195" y="3446213"/>
                      <a:pt x="3052195" y="3446213"/>
                      <a:pt x="3080370" y="3504313"/>
                    </a:cubicBezTo>
                    <a:cubicBezTo>
                      <a:pt x="3080370" y="3504313"/>
                      <a:pt x="3080370" y="3504313"/>
                      <a:pt x="3052195" y="3719624"/>
                    </a:cubicBezTo>
                    <a:cubicBezTo>
                      <a:pt x="3023165" y="3834115"/>
                      <a:pt x="3123914" y="3834115"/>
                      <a:pt x="3123914" y="3834115"/>
                    </a:cubicBezTo>
                    <a:cubicBezTo>
                      <a:pt x="3123914" y="3834115"/>
                      <a:pt x="3123914" y="3834115"/>
                      <a:pt x="3281868" y="3360773"/>
                    </a:cubicBezTo>
                    <a:cubicBezTo>
                      <a:pt x="3227438" y="3306304"/>
                      <a:pt x="3149475" y="3284997"/>
                      <a:pt x="3113895" y="3277748"/>
                    </a:cubicBezTo>
                    <a:lnTo>
                      <a:pt x="3100120" y="3275239"/>
                    </a:lnTo>
                    <a:lnTo>
                      <a:pt x="3108832" y="3247344"/>
                    </a:lnTo>
                    <a:cubicBezTo>
                      <a:pt x="3108832" y="3247344"/>
                      <a:pt x="3108832" y="3247344"/>
                      <a:pt x="2147556" y="2731380"/>
                    </a:cubicBezTo>
                    <a:cubicBezTo>
                      <a:pt x="2147556" y="2731380"/>
                      <a:pt x="2018760" y="2100284"/>
                      <a:pt x="2033260" y="2085786"/>
                    </a:cubicBezTo>
                    <a:lnTo>
                      <a:pt x="2018850" y="2089732"/>
                    </a:lnTo>
                    <a:lnTo>
                      <a:pt x="2031975" y="2052029"/>
                    </a:lnTo>
                    <a:cubicBezTo>
                      <a:pt x="2051296" y="1974750"/>
                      <a:pt x="2037916" y="1886354"/>
                      <a:pt x="2002238" y="1814945"/>
                    </a:cubicBezTo>
                    <a:lnTo>
                      <a:pt x="1993668" y="1815321"/>
                    </a:lnTo>
                    <a:lnTo>
                      <a:pt x="2002897" y="1813197"/>
                    </a:lnTo>
                    <a:cubicBezTo>
                      <a:pt x="2002897" y="1813197"/>
                      <a:pt x="1826695" y="1379411"/>
                      <a:pt x="1679146" y="1066166"/>
                    </a:cubicBezTo>
                    <a:lnTo>
                      <a:pt x="1651019" y="1007573"/>
                    </a:lnTo>
                    <a:lnTo>
                      <a:pt x="1680848" y="1007573"/>
                    </a:lnTo>
                    <a:cubicBezTo>
                      <a:pt x="1904575" y="1007573"/>
                      <a:pt x="1904575" y="1007573"/>
                      <a:pt x="1904575" y="1007573"/>
                    </a:cubicBezTo>
                    <a:cubicBezTo>
                      <a:pt x="2161907" y="1136992"/>
                      <a:pt x="2161907" y="1136992"/>
                      <a:pt x="2161907" y="1136992"/>
                    </a:cubicBezTo>
                    <a:lnTo>
                      <a:pt x="2176660" y="1111756"/>
                    </a:lnTo>
                    <a:lnTo>
                      <a:pt x="2322529" y="1191885"/>
                    </a:lnTo>
                    <a:lnTo>
                      <a:pt x="2319732" y="1196398"/>
                    </a:lnTo>
                    <a:cubicBezTo>
                      <a:pt x="2434257" y="1253462"/>
                      <a:pt x="2434257" y="1253462"/>
                      <a:pt x="2434257" y="1253462"/>
                    </a:cubicBezTo>
                    <a:cubicBezTo>
                      <a:pt x="2362997" y="1339484"/>
                      <a:pt x="2462252" y="1382069"/>
                      <a:pt x="2476673" y="1396548"/>
                    </a:cubicBezTo>
                    <a:cubicBezTo>
                      <a:pt x="2476673" y="1396548"/>
                      <a:pt x="2480226" y="1394792"/>
                      <a:pt x="2485117" y="1391930"/>
                    </a:cubicBezTo>
                    <a:lnTo>
                      <a:pt x="2486970" y="1390666"/>
                    </a:lnTo>
                    <a:lnTo>
                      <a:pt x="2484974" y="1398524"/>
                    </a:lnTo>
                    <a:cubicBezTo>
                      <a:pt x="2484974" y="1412814"/>
                      <a:pt x="2492225" y="1427105"/>
                      <a:pt x="2506729" y="1441182"/>
                    </a:cubicBezTo>
                    <a:cubicBezTo>
                      <a:pt x="2519207" y="1450140"/>
                      <a:pt x="2530125" y="1457979"/>
                      <a:pt x="2539678" y="1464837"/>
                    </a:cubicBezTo>
                    <a:lnTo>
                      <a:pt x="2557939" y="1477948"/>
                    </a:lnTo>
                    <a:lnTo>
                      <a:pt x="2521296" y="1527960"/>
                    </a:lnTo>
                    <a:cubicBezTo>
                      <a:pt x="2405705" y="1685724"/>
                      <a:pt x="2405705" y="1685724"/>
                      <a:pt x="2405705" y="1685724"/>
                    </a:cubicBezTo>
                    <a:cubicBezTo>
                      <a:pt x="2391203" y="1700255"/>
                      <a:pt x="2391203" y="1729317"/>
                      <a:pt x="2405705" y="1742994"/>
                    </a:cubicBezTo>
                    <a:cubicBezTo>
                      <a:pt x="2566938" y="1862233"/>
                      <a:pt x="2607246" y="1892043"/>
                      <a:pt x="2617323" y="1899496"/>
                    </a:cubicBezTo>
                    <a:lnTo>
                      <a:pt x="2617816" y="1899860"/>
                    </a:lnTo>
                    <a:lnTo>
                      <a:pt x="2617195" y="1899822"/>
                    </a:lnTo>
                    <a:cubicBezTo>
                      <a:pt x="2612213" y="1898343"/>
                      <a:pt x="2607672" y="1895785"/>
                      <a:pt x="2604040" y="1892374"/>
                    </a:cubicBezTo>
                    <a:cubicBezTo>
                      <a:pt x="2877561" y="2107264"/>
                      <a:pt x="2877561" y="2107264"/>
                      <a:pt x="2877561" y="2107264"/>
                    </a:cubicBezTo>
                    <a:cubicBezTo>
                      <a:pt x="2891237" y="2121761"/>
                      <a:pt x="2920298" y="2107264"/>
                      <a:pt x="2934829" y="2092768"/>
                    </a:cubicBezTo>
                    <a:cubicBezTo>
                      <a:pt x="3422893" y="1461741"/>
                      <a:pt x="3422893" y="1461741"/>
                      <a:pt x="3422893" y="1461741"/>
                    </a:cubicBezTo>
                    <a:cubicBezTo>
                      <a:pt x="3438278" y="1432748"/>
                      <a:pt x="3422893" y="1419104"/>
                      <a:pt x="3409217" y="1404607"/>
                    </a:cubicBezTo>
                    <a:cubicBezTo>
                      <a:pt x="3272456" y="1297162"/>
                      <a:pt x="3204076" y="1243439"/>
                      <a:pt x="3169886" y="1216578"/>
                    </a:cubicBezTo>
                    <a:lnTo>
                      <a:pt x="3156864" y="1206347"/>
                    </a:lnTo>
                    <a:lnTo>
                      <a:pt x="3151298" y="1197654"/>
                    </a:lnTo>
                    <a:cubicBezTo>
                      <a:pt x="2936322" y="1039523"/>
                      <a:pt x="2936322" y="1039523"/>
                      <a:pt x="2936322" y="1039523"/>
                    </a:cubicBezTo>
                    <a:cubicBezTo>
                      <a:pt x="2929070" y="1032257"/>
                      <a:pt x="2918407" y="1028625"/>
                      <a:pt x="2907743" y="1028625"/>
                    </a:cubicBezTo>
                    <a:cubicBezTo>
                      <a:pt x="2897080" y="1028625"/>
                      <a:pt x="2886416" y="1032257"/>
                      <a:pt x="2879165" y="1039523"/>
                    </a:cubicBezTo>
                    <a:cubicBezTo>
                      <a:pt x="2849574" y="1079910"/>
                      <a:pt x="2821832" y="1117774"/>
                      <a:pt x="2795824" y="1153271"/>
                    </a:cubicBezTo>
                    <a:lnTo>
                      <a:pt x="2727384" y="1246682"/>
                    </a:lnTo>
                    <a:lnTo>
                      <a:pt x="2720687" y="1241914"/>
                    </a:lnTo>
                    <a:cubicBezTo>
                      <a:pt x="2678216" y="1211680"/>
                      <a:pt x="2678216" y="1211680"/>
                      <a:pt x="2678216" y="1211680"/>
                    </a:cubicBezTo>
                    <a:cubicBezTo>
                      <a:pt x="2664138" y="1204855"/>
                      <a:pt x="2649848" y="1201442"/>
                      <a:pt x="2635557" y="1203255"/>
                    </a:cubicBezTo>
                    <a:lnTo>
                      <a:pt x="2631756" y="1204474"/>
                    </a:lnTo>
                    <a:lnTo>
                      <a:pt x="2625959" y="1200758"/>
                    </a:lnTo>
                    <a:cubicBezTo>
                      <a:pt x="2620544" y="1197287"/>
                      <a:pt x="2620544" y="1197287"/>
                      <a:pt x="2620544" y="1197287"/>
                    </a:cubicBezTo>
                    <a:lnTo>
                      <a:pt x="2604113" y="1197719"/>
                    </a:lnTo>
                    <a:lnTo>
                      <a:pt x="2604771" y="1196398"/>
                    </a:lnTo>
                    <a:cubicBezTo>
                      <a:pt x="2551326" y="1167653"/>
                      <a:pt x="2511243" y="1146095"/>
                      <a:pt x="2481180" y="1129926"/>
                    </a:cubicBezTo>
                    <a:lnTo>
                      <a:pt x="2453082" y="1114813"/>
                    </a:lnTo>
                    <a:lnTo>
                      <a:pt x="2248705" y="988519"/>
                    </a:lnTo>
                    <a:lnTo>
                      <a:pt x="2262454" y="965001"/>
                    </a:lnTo>
                    <a:cubicBezTo>
                      <a:pt x="1961665" y="749588"/>
                      <a:pt x="1961665" y="749588"/>
                      <a:pt x="1961665" y="749588"/>
                    </a:cubicBezTo>
                    <a:cubicBezTo>
                      <a:pt x="1961665" y="749588"/>
                      <a:pt x="1760571" y="721490"/>
                      <a:pt x="1560329" y="707016"/>
                    </a:cubicBezTo>
                    <a:cubicBezTo>
                      <a:pt x="1527150" y="705260"/>
                      <a:pt x="1496438" y="704897"/>
                      <a:pt x="1468035" y="705761"/>
                    </a:cubicBezTo>
                    <a:lnTo>
                      <a:pt x="1395201" y="711427"/>
                    </a:lnTo>
                    <a:lnTo>
                      <a:pt x="1332465" y="682946"/>
                    </a:lnTo>
                    <a:cubicBezTo>
                      <a:pt x="1265886" y="652720"/>
                      <a:pt x="1232596" y="637607"/>
                      <a:pt x="1215951" y="630050"/>
                    </a:cubicBezTo>
                    <a:lnTo>
                      <a:pt x="1202036" y="623733"/>
                    </a:lnTo>
                    <a:lnTo>
                      <a:pt x="1202718" y="622856"/>
                    </a:lnTo>
                    <a:cubicBezTo>
                      <a:pt x="1202718" y="622856"/>
                      <a:pt x="1174538" y="536743"/>
                      <a:pt x="1174538" y="508607"/>
                    </a:cubicBezTo>
                    <a:lnTo>
                      <a:pt x="1174688" y="508105"/>
                    </a:lnTo>
                    <a:lnTo>
                      <a:pt x="1179540" y="501000"/>
                    </a:lnTo>
                    <a:cubicBezTo>
                      <a:pt x="1196059" y="475499"/>
                      <a:pt x="1244782" y="389740"/>
                      <a:pt x="1234771" y="278680"/>
                    </a:cubicBezTo>
                    <a:lnTo>
                      <a:pt x="1223888" y="223889"/>
                    </a:lnTo>
                    <a:lnTo>
                      <a:pt x="1223565" y="221055"/>
                    </a:lnTo>
                    <a:lnTo>
                      <a:pt x="1223066" y="219752"/>
                    </a:lnTo>
                    <a:lnTo>
                      <a:pt x="1220988" y="209288"/>
                    </a:lnTo>
                    <a:lnTo>
                      <a:pt x="1205419" y="173659"/>
                    </a:lnTo>
                    <a:lnTo>
                      <a:pt x="1200606" y="161089"/>
                    </a:lnTo>
                    <a:lnTo>
                      <a:pt x="1198917" y="158780"/>
                    </a:lnTo>
                    <a:lnTo>
                      <a:pt x="1188744" y="135501"/>
                    </a:lnTo>
                    <a:cubicBezTo>
                      <a:pt x="1188744" y="135501"/>
                      <a:pt x="1111562" y="4347"/>
                      <a:pt x="938310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2279F24-E1CD-884C-A9C1-7A78A5737A9E}"/>
                  </a:ext>
                </a:extLst>
              </p:cNvPr>
              <p:cNvSpPr/>
              <p:nvPr/>
            </p:nvSpPr>
            <p:spPr>
              <a:xfrm>
                <a:off x="7247494" y="7956611"/>
                <a:ext cx="275186" cy="2751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952D96F-EA61-A24C-B59C-5A2AA2D57753}"/>
                </a:ext>
              </a:extLst>
            </p:cNvPr>
            <p:cNvGrpSpPr/>
            <p:nvPr/>
          </p:nvGrpSpPr>
          <p:grpSpPr>
            <a:xfrm>
              <a:off x="4968467" y="3302002"/>
              <a:ext cx="570917" cy="809250"/>
              <a:chOff x="10680465" y="5480561"/>
              <a:chExt cx="1838090" cy="2751236"/>
            </a:xfrm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FB1D942D-3EF4-604F-9CD2-AEC1F5001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680465" y="5480561"/>
                <a:ext cx="1838090" cy="2055065"/>
              </a:xfrm>
              <a:custGeom>
                <a:avLst/>
                <a:gdLst>
                  <a:gd name="connsiteX0" fmla="*/ 2505636 w 3429309"/>
                  <a:gd name="connsiteY0" fmla="*/ 1353841 h 3834115"/>
                  <a:gd name="connsiteX1" fmla="*/ 2507181 w 3429309"/>
                  <a:gd name="connsiteY1" fmla="*/ 1355186 h 3834115"/>
                  <a:gd name="connsiteX2" fmla="*/ 2506729 w 3429309"/>
                  <a:gd name="connsiteY2" fmla="*/ 1355865 h 3834115"/>
                  <a:gd name="connsiteX3" fmla="*/ 2506658 w 3429309"/>
                  <a:gd name="connsiteY3" fmla="*/ 1355958 h 3834115"/>
                  <a:gd name="connsiteX4" fmla="*/ 2505517 w 3429309"/>
                  <a:gd name="connsiteY4" fmla="*/ 1353963 h 3834115"/>
                  <a:gd name="connsiteX5" fmla="*/ 2676317 w 3429309"/>
                  <a:gd name="connsiteY5" fmla="*/ 1274042 h 3834115"/>
                  <a:gd name="connsiteX6" fmla="*/ 2683010 w 3429309"/>
                  <a:gd name="connsiteY6" fmla="*/ 1278847 h 3834115"/>
                  <a:gd name="connsiteX7" fmla="*/ 2696644 w 3429309"/>
                  <a:gd name="connsiteY7" fmla="*/ 1288636 h 3834115"/>
                  <a:gd name="connsiteX8" fmla="*/ 2659658 w 3429309"/>
                  <a:gd name="connsiteY8" fmla="*/ 1339117 h 3834115"/>
                  <a:gd name="connsiteX9" fmla="*/ 2605446 w 3429309"/>
                  <a:gd name="connsiteY9" fmla="*/ 1413108 h 3834115"/>
                  <a:gd name="connsiteX10" fmla="*/ 2588281 w 3429309"/>
                  <a:gd name="connsiteY10" fmla="*/ 1436535 h 3834115"/>
                  <a:gd name="connsiteX11" fmla="*/ 2534884 w 3429309"/>
                  <a:gd name="connsiteY11" fmla="*/ 1398524 h 3834115"/>
                  <a:gd name="connsiteX12" fmla="*/ 2534884 w 3429309"/>
                  <a:gd name="connsiteY12" fmla="*/ 1384020 h 3834115"/>
                  <a:gd name="connsiteX13" fmla="*/ 2539096 w 3429309"/>
                  <a:gd name="connsiteY13" fmla="*/ 1378629 h 3834115"/>
                  <a:gd name="connsiteX14" fmla="*/ 2545237 w 3429309"/>
                  <a:gd name="connsiteY14" fmla="*/ 1382566 h 3834115"/>
                  <a:gd name="connsiteX15" fmla="*/ 2563513 w 3429309"/>
                  <a:gd name="connsiteY15" fmla="*/ 1394280 h 3834115"/>
                  <a:gd name="connsiteX16" fmla="*/ 2609806 w 3429309"/>
                  <a:gd name="connsiteY16" fmla="*/ 1387548 h 3834115"/>
                  <a:gd name="connsiteX17" fmla="*/ 2611433 w 3429309"/>
                  <a:gd name="connsiteY17" fmla="*/ 1367050 h 3834115"/>
                  <a:gd name="connsiteX18" fmla="*/ 2615904 w 3429309"/>
                  <a:gd name="connsiteY18" fmla="*/ 1366799 h 3834115"/>
                  <a:gd name="connsiteX19" fmla="*/ 2637539 w 3429309"/>
                  <a:gd name="connsiteY19" fmla="*/ 1322577 h 3834115"/>
                  <a:gd name="connsiteX20" fmla="*/ 2636510 w 3429309"/>
                  <a:gd name="connsiteY20" fmla="*/ 1321817 h 3834115"/>
                  <a:gd name="connsiteX21" fmla="*/ 2651502 w 3429309"/>
                  <a:gd name="connsiteY21" fmla="*/ 1307306 h 3834115"/>
                  <a:gd name="connsiteX22" fmla="*/ 2652964 w 3429309"/>
                  <a:gd name="connsiteY22" fmla="*/ 1288582 h 3834115"/>
                  <a:gd name="connsiteX23" fmla="*/ 2657652 w 3429309"/>
                  <a:gd name="connsiteY23" fmla="*/ 1288713 h 3834115"/>
                  <a:gd name="connsiteX24" fmla="*/ 2676180 w 3429309"/>
                  <a:gd name="connsiteY24" fmla="*/ 1274698 h 3834115"/>
                  <a:gd name="connsiteX25" fmla="*/ 938310 w 3429309"/>
                  <a:gd name="connsiteY25" fmla="*/ 105 h 3834115"/>
                  <a:gd name="connsiteX26" fmla="*/ 858123 w 3429309"/>
                  <a:gd name="connsiteY26" fmla="*/ 6810 h 3834115"/>
                  <a:gd name="connsiteX27" fmla="*/ 874916 w 3429309"/>
                  <a:gd name="connsiteY27" fmla="*/ 23562 h 3834115"/>
                  <a:gd name="connsiteX28" fmla="*/ 878660 w 3429309"/>
                  <a:gd name="connsiteY28" fmla="*/ 27298 h 3834115"/>
                  <a:gd name="connsiteX29" fmla="*/ 884914 w 3429309"/>
                  <a:gd name="connsiteY29" fmla="*/ 30114 h 3834115"/>
                  <a:gd name="connsiteX30" fmla="*/ 887170 w 3429309"/>
                  <a:gd name="connsiteY30" fmla="*/ 35787 h 3834115"/>
                  <a:gd name="connsiteX31" fmla="*/ 883539 w 3429309"/>
                  <a:gd name="connsiteY31" fmla="*/ 32165 h 3834115"/>
                  <a:gd name="connsiteX32" fmla="*/ 878660 w 3429309"/>
                  <a:gd name="connsiteY32" fmla="*/ 27298 h 3834115"/>
                  <a:gd name="connsiteX33" fmla="*/ 869122 w 3429309"/>
                  <a:gd name="connsiteY33" fmla="*/ 23003 h 3834115"/>
                  <a:gd name="connsiteX34" fmla="*/ 742790 w 3429309"/>
                  <a:gd name="connsiteY34" fmla="*/ 63911 h 3834115"/>
                  <a:gd name="connsiteX35" fmla="*/ 613788 w 3429309"/>
                  <a:gd name="connsiteY35" fmla="*/ 322146 h 3834115"/>
                  <a:gd name="connsiteX36" fmla="*/ 647158 w 3429309"/>
                  <a:gd name="connsiteY36" fmla="*/ 314785 h 3834115"/>
                  <a:gd name="connsiteX37" fmla="*/ 649437 w 3429309"/>
                  <a:gd name="connsiteY37" fmla="*/ 366457 h 3834115"/>
                  <a:gd name="connsiteX38" fmla="*/ 671572 w 3429309"/>
                  <a:gd name="connsiteY38" fmla="*/ 450630 h 3834115"/>
                  <a:gd name="connsiteX39" fmla="*/ 686089 w 3429309"/>
                  <a:gd name="connsiteY39" fmla="*/ 565731 h 3834115"/>
                  <a:gd name="connsiteX40" fmla="*/ 757819 w 3429309"/>
                  <a:gd name="connsiteY40" fmla="*/ 737957 h 3834115"/>
                  <a:gd name="connsiteX41" fmla="*/ 858583 w 3429309"/>
                  <a:gd name="connsiteY41" fmla="*/ 737957 h 3834115"/>
                  <a:gd name="connsiteX42" fmla="*/ 944830 w 3429309"/>
                  <a:gd name="connsiteY42" fmla="*/ 694474 h 3834115"/>
                  <a:gd name="connsiteX43" fmla="*/ 983159 w 3429309"/>
                  <a:gd name="connsiteY43" fmla="*/ 819562 h 3834115"/>
                  <a:gd name="connsiteX44" fmla="*/ 991857 w 3429309"/>
                  <a:gd name="connsiteY44" fmla="*/ 847950 h 3834115"/>
                  <a:gd name="connsiteX45" fmla="*/ 996789 w 3429309"/>
                  <a:gd name="connsiteY45" fmla="*/ 872356 h 3834115"/>
                  <a:gd name="connsiteX46" fmla="*/ 1005701 w 3429309"/>
                  <a:gd name="connsiteY46" fmla="*/ 914404 h 3834115"/>
                  <a:gd name="connsiteX47" fmla="*/ 1007745 w 3429309"/>
                  <a:gd name="connsiteY47" fmla="*/ 923415 h 3834115"/>
                  <a:gd name="connsiteX48" fmla="*/ 827100 w 3429309"/>
                  <a:gd name="connsiteY48" fmla="*/ 1297309 h 3834115"/>
                  <a:gd name="connsiteX49" fmla="*/ 338644 w 3429309"/>
                  <a:gd name="connsiteY49" fmla="*/ 1196405 h 3834115"/>
                  <a:gd name="connsiteX50" fmla="*/ 329664 w 3429309"/>
                  <a:gd name="connsiteY50" fmla="*/ 1244782 h 3834115"/>
                  <a:gd name="connsiteX51" fmla="*/ 313865 w 3429309"/>
                  <a:gd name="connsiteY51" fmla="*/ 1238245 h 3834115"/>
                  <a:gd name="connsiteX52" fmla="*/ 169896 w 3429309"/>
                  <a:gd name="connsiteY52" fmla="*/ 1166161 h 3834115"/>
                  <a:gd name="connsiteX53" fmla="*/ 140759 w 3429309"/>
                  <a:gd name="connsiteY53" fmla="*/ 1137843 h 3834115"/>
                  <a:gd name="connsiteX54" fmla="*/ 140759 w 3429309"/>
                  <a:gd name="connsiteY54" fmla="*/ 1180750 h 3834115"/>
                  <a:gd name="connsiteX55" fmla="*/ 212744 w 3429309"/>
                  <a:gd name="connsiteY55" fmla="*/ 1238245 h 3834115"/>
                  <a:gd name="connsiteX56" fmla="*/ 178573 w 3429309"/>
                  <a:gd name="connsiteY56" fmla="*/ 1238245 h 3834115"/>
                  <a:gd name="connsiteX57" fmla="*/ 166879 w 3429309"/>
                  <a:gd name="connsiteY57" fmla="*/ 1238245 h 3834115"/>
                  <a:gd name="connsiteX58" fmla="*/ 152625 w 3429309"/>
                  <a:gd name="connsiteY58" fmla="*/ 1236705 h 3834115"/>
                  <a:gd name="connsiteX59" fmla="*/ 38400 w 3429309"/>
                  <a:gd name="connsiteY59" fmla="*/ 1224362 h 3834115"/>
                  <a:gd name="connsiteX60" fmla="*/ 24659 w 3429309"/>
                  <a:gd name="connsiteY60" fmla="*/ 1266680 h 3834115"/>
                  <a:gd name="connsiteX61" fmla="*/ 121318 w 3429309"/>
                  <a:gd name="connsiteY61" fmla="*/ 1275574 h 3834115"/>
                  <a:gd name="connsiteX62" fmla="*/ 155705 w 3429309"/>
                  <a:gd name="connsiteY62" fmla="*/ 1278738 h 3834115"/>
                  <a:gd name="connsiteX63" fmla="*/ 155904 w 3429309"/>
                  <a:gd name="connsiteY63" fmla="*/ 1283846 h 3834115"/>
                  <a:gd name="connsiteX64" fmla="*/ 153174 w 3429309"/>
                  <a:gd name="connsiteY64" fmla="*/ 1282779 h 3834115"/>
                  <a:gd name="connsiteX65" fmla="*/ 24080 w 3429309"/>
                  <a:gd name="connsiteY65" fmla="*/ 1269503 h 3834115"/>
                  <a:gd name="connsiteX66" fmla="*/ 9546 w 3429309"/>
                  <a:gd name="connsiteY66" fmla="*/ 1310991 h 3834115"/>
                  <a:gd name="connsiteX67" fmla="*/ 153174 w 3429309"/>
                  <a:gd name="connsiteY67" fmla="*/ 1310991 h 3834115"/>
                  <a:gd name="connsiteX68" fmla="*/ 156976 w 3429309"/>
                  <a:gd name="connsiteY68" fmla="*/ 1311350 h 3834115"/>
                  <a:gd name="connsiteX69" fmla="*/ 157149 w 3429309"/>
                  <a:gd name="connsiteY69" fmla="*/ 1315799 h 3834115"/>
                  <a:gd name="connsiteX70" fmla="*/ 158296 w 3429309"/>
                  <a:gd name="connsiteY70" fmla="*/ 1325927 h 3834115"/>
                  <a:gd name="connsiteX71" fmla="*/ 150803 w 3429309"/>
                  <a:gd name="connsiteY71" fmla="*/ 1325927 h 3834115"/>
                  <a:gd name="connsiteX72" fmla="*/ 24277 w 3429309"/>
                  <a:gd name="connsiteY72" fmla="*/ 1325927 h 3834115"/>
                  <a:gd name="connsiteX73" fmla="*/ 24277 w 3429309"/>
                  <a:gd name="connsiteY73" fmla="*/ 1355160 h 3834115"/>
                  <a:gd name="connsiteX74" fmla="*/ 121148 w 3429309"/>
                  <a:gd name="connsiteY74" fmla="*/ 1355160 h 3834115"/>
                  <a:gd name="connsiteX75" fmla="*/ 161825 w 3429309"/>
                  <a:gd name="connsiteY75" fmla="*/ 1355160 h 3834115"/>
                  <a:gd name="connsiteX76" fmla="*/ 162801 w 3429309"/>
                  <a:gd name="connsiteY76" fmla="*/ 1358456 h 3834115"/>
                  <a:gd name="connsiteX77" fmla="*/ 129234 w 3429309"/>
                  <a:gd name="connsiteY77" fmla="*/ 1362368 h 3834115"/>
                  <a:gd name="connsiteX78" fmla="*/ 54592 w 3429309"/>
                  <a:gd name="connsiteY78" fmla="*/ 1371066 h 3834115"/>
                  <a:gd name="connsiteX79" fmla="*/ 54592 w 3429309"/>
                  <a:gd name="connsiteY79" fmla="*/ 1400275 h 3834115"/>
                  <a:gd name="connsiteX80" fmla="*/ 183703 w 3429309"/>
                  <a:gd name="connsiteY80" fmla="*/ 1400275 h 3834115"/>
                  <a:gd name="connsiteX81" fmla="*/ 191348 w 3429309"/>
                  <a:gd name="connsiteY81" fmla="*/ 1393360 h 3834115"/>
                  <a:gd name="connsiteX82" fmla="*/ 192528 w 3429309"/>
                  <a:gd name="connsiteY82" fmla="*/ 1386315 h 3834115"/>
                  <a:gd name="connsiteX83" fmla="*/ 241880 w 3429309"/>
                  <a:gd name="connsiteY83" fmla="*/ 1391637 h 3834115"/>
                  <a:gd name="connsiteX84" fmla="*/ 291370 w 3429309"/>
                  <a:gd name="connsiteY84" fmla="*/ 1388928 h 3834115"/>
                  <a:gd name="connsiteX85" fmla="*/ 303960 w 3429309"/>
                  <a:gd name="connsiteY85" fmla="*/ 1383264 h 3834115"/>
                  <a:gd name="connsiteX86" fmla="*/ 295947 w 3429309"/>
                  <a:gd name="connsiteY86" fmla="*/ 1426432 h 3834115"/>
                  <a:gd name="connsiteX87" fmla="*/ 970562 w 3429309"/>
                  <a:gd name="connsiteY87" fmla="*/ 1584629 h 3834115"/>
                  <a:gd name="connsiteX88" fmla="*/ 1129770 w 3429309"/>
                  <a:gd name="connsiteY88" fmla="*/ 1287832 h 3834115"/>
                  <a:gd name="connsiteX89" fmla="*/ 1160013 w 3429309"/>
                  <a:gd name="connsiteY89" fmla="*/ 1350936 h 3834115"/>
                  <a:gd name="connsiteX90" fmla="*/ 1374126 w 3429309"/>
                  <a:gd name="connsiteY90" fmla="*/ 1797690 h 3834115"/>
                  <a:gd name="connsiteX91" fmla="*/ 1395147 w 3429309"/>
                  <a:gd name="connsiteY91" fmla="*/ 1841550 h 3834115"/>
                  <a:gd name="connsiteX92" fmla="*/ 698642 w 3429309"/>
                  <a:gd name="connsiteY92" fmla="*/ 1872073 h 3834115"/>
                  <a:gd name="connsiteX93" fmla="*/ 555502 w 3429309"/>
                  <a:gd name="connsiteY93" fmla="*/ 3262740 h 3834115"/>
                  <a:gd name="connsiteX94" fmla="*/ 569835 w 3429309"/>
                  <a:gd name="connsiteY94" fmla="*/ 3267281 h 3834115"/>
                  <a:gd name="connsiteX95" fmla="*/ 585658 w 3429309"/>
                  <a:gd name="connsiteY95" fmla="*/ 3272295 h 3834115"/>
                  <a:gd name="connsiteX96" fmla="*/ 568276 w 3429309"/>
                  <a:gd name="connsiteY96" fmla="*/ 3276644 h 3834115"/>
                  <a:gd name="connsiteX97" fmla="*/ 354146 w 3429309"/>
                  <a:gd name="connsiteY97" fmla="*/ 3262129 h 3834115"/>
                  <a:gd name="connsiteX98" fmla="*/ 238977 w 3429309"/>
                  <a:gd name="connsiteY98" fmla="*/ 3348363 h 3834115"/>
                  <a:gd name="connsiteX99" fmla="*/ 712452 w 3429309"/>
                  <a:gd name="connsiteY99" fmla="*/ 3491801 h 3834115"/>
                  <a:gd name="connsiteX100" fmla="*/ 782993 w 3429309"/>
                  <a:gd name="connsiteY100" fmla="*/ 3336196 h 3834115"/>
                  <a:gd name="connsiteX101" fmla="*/ 783099 w 3429309"/>
                  <a:gd name="connsiteY101" fmla="*/ 3334854 h 3834115"/>
                  <a:gd name="connsiteX102" fmla="*/ 827297 w 3429309"/>
                  <a:gd name="connsiteY102" fmla="*/ 3348858 h 3834115"/>
                  <a:gd name="connsiteX103" fmla="*/ 942320 w 3429309"/>
                  <a:gd name="connsiteY103" fmla="*/ 2230184 h 3834115"/>
                  <a:gd name="connsiteX104" fmla="*/ 1402413 w 3429309"/>
                  <a:gd name="connsiteY104" fmla="*/ 2255337 h 3834115"/>
                  <a:gd name="connsiteX105" fmla="*/ 1568125 w 3429309"/>
                  <a:gd name="connsiteY105" fmla="*/ 2254171 h 3834115"/>
                  <a:gd name="connsiteX106" fmla="*/ 1571872 w 3429309"/>
                  <a:gd name="connsiteY106" fmla="*/ 2271764 h 3834115"/>
                  <a:gd name="connsiteX107" fmla="*/ 1703168 w 3429309"/>
                  <a:gd name="connsiteY107" fmla="*/ 2888301 h 3834115"/>
                  <a:gd name="connsiteX108" fmla="*/ 3037184 w 3429309"/>
                  <a:gd name="connsiteY108" fmla="*/ 3476755 h 3834115"/>
                  <a:gd name="connsiteX109" fmla="*/ 3067411 w 3429309"/>
                  <a:gd name="connsiteY109" fmla="*/ 3379972 h 3834115"/>
                  <a:gd name="connsiteX110" fmla="*/ 3073536 w 3429309"/>
                  <a:gd name="connsiteY110" fmla="*/ 3360358 h 3834115"/>
                  <a:gd name="connsiteX111" fmla="*/ 3052195 w 3429309"/>
                  <a:gd name="connsiteY111" fmla="*/ 3446213 h 3834115"/>
                  <a:gd name="connsiteX112" fmla="*/ 3080370 w 3429309"/>
                  <a:gd name="connsiteY112" fmla="*/ 3504313 h 3834115"/>
                  <a:gd name="connsiteX113" fmla="*/ 3052195 w 3429309"/>
                  <a:gd name="connsiteY113" fmla="*/ 3719624 h 3834115"/>
                  <a:gd name="connsiteX114" fmla="*/ 3123914 w 3429309"/>
                  <a:gd name="connsiteY114" fmla="*/ 3834115 h 3834115"/>
                  <a:gd name="connsiteX115" fmla="*/ 3281868 w 3429309"/>
                  <a:gd name="connsiteY115" fmla="*/ 3360773 h 3834115"/>
                  <a:gd name="connsiteX116" fmla="*/ 3113895 w 3429309"/>
                  <a:gd name="connsiteY116" fmla="*/ 3277748 h 3834115"/>
                  <a:gd name="connsiteX117" fmla="*/ 3100120 w 3429309"/>
                  <a:gd name="connsiteY117" fmla="*/ 3275239 h 3834115"/>
                  <a:gd name="connsiteX118" fmla="*/ 3108832 w 3429309"/>
                  <a:gd name="connsiteY118" fmla="*/ 3247344 h 3834115"/>
                  <a:gd name="connsiteX119" fmla="*/ 2147556 w 3429309"/>
                  <a:gd name="connsiteY119" fmla="*/ 2731380 h 3834115"/>
                  <a:gd name="connsiteX120" fmla="*/ 2033260 w 3429309"/>
                  <a:gd name="connsiteY120" fmla="*/ 2085786 h 3834115"/>
                  <a:gd name="connsiteX121" fmla="*/ 2018850 w 3429309"/>
                  <a:gd name="connsiteY121" fmla="*/ 2089732 h 3834115"/>
                  <a:gd name="connsiteX122" fmla="*/ 2031975 w 3429309"/>
                  <a:gd name="connsiteY122" fmla="*/ 2052029 h 3834115"/>
                  <a:gd name="connsiteX123" fmla="*/ 2002238 w 3429309"/>
                  <a:gd name="connsiteY123" fmla="*/ 1814945 h 3834115"/>
                  <a:gd name="connsiteX124" fmla="*/ 1993668 w 3429309"/>
                  <a:gd name="connsiteY124" fmla="*/ 1815321 h 3834115"/>
                  <a:gd name="connsiteX125" fmla="*/ 2002897 w 3429309"/>
                  <a:gd name="connsiteY125" fmla="*/ 1813197 h 3834115"/>
                  <a:gd name="connsiteX126" fmla="*/ 1679146 w 3429309"/>
                  <a:gd name="connsiteY126" fmla="*/ 1066166 h 3834115"/>
                  <a:gd name="connsiteX127" fmla="*/ 1651019 w 3429309"/>
                  <a:gd name="connsiteY127" fmla="*/ 1007573 h 3834115"/>
                  <a:gd name="connsiteX128" fmla="*/ 1680848 w 3429309"/>
                  <a:gd name="connsiteY128" fmla="*/ 1007573 h 3834115"/>
                  <a:gd name="connsiteX129" fmla="*/ 1904575 w 3429309"/>
                  <a:gd name="connsiteY129" fmla="*/ 1007573 h 3834115"/>
                  <a:gd name="connsiteX130" fmla="*/ 2161907 w 3429309"/>
                  <a:gd name="connsiteY130" fmla="*/ 1136992 h 3834115"/>
                  <a:gd name="connsiteX131" fmla="*/ 2176660 w 3429309"/>
                  <a:gd name="connsiteY131" fmla="*/ 1111756 h 3834115"/>
                  <a:gd name="connsiteX132" fmla="*/ 2322529 w 3429309"/>
                  <a:gd name="connsiteY132" fmla="*/ 1191885 h 3834115"/>
                  <a:gd name="connsiteX133" fmla="*/ 2319732 w 3429309"/>
                  <a:gd name="connsiteY133" fmla="*/ 1196398 h 3834115"/>
                  <a:gd name="connsiteX134" fmla="*/ 2434257 w 3429309"/>
                  <a:gd name="connsiteY134" fmla="*/ 1253462 h 3834115"/>
                  <a:gd name="connsiteX135" fmla="*/ 2476673 w 3429309"/>
                  <a:gd name="connsiteY135" fmla="*/ 1396548 h 3834115"/>
                  <a:gd name="connsiteX136" fmla="*/ 2485117 w 3429309"/>
                  <a:gd name="connsiteY136" fmla="*/ 1391930 h 3834115"/>
                  <a:gd name="connsiteX137" fmla="*/ 2486970 w 3429309"/>
                  <a:gd name="connsiteY137" fmla="*/ 1390666 h 3834115"/>
                  <a:gd name="connsiteX138" fmla="*/ 2484974 w 3429309"/>
                  <a:gd name="connsiteY138" fmla="*/ 1398524 h 3834115"/>
                  <a:gd name="connsiteX139" fmla="*/ 2506729 w 3429309"/>
                  <a:gd name="connsiteY139" fmla="*/ 1441182 h 3834115"/>
                  <a:gd name="connsiteX140" fmla="*/ 2539678 w 3429309"/>
                  <a:gd name="connsiteY140" fmla="*/ 1464837 h 3834115"/>
                  <a:gd name="connsiteX141" fmla="*/ 2557939 w 3429309"/>
                  <a:gd name="connsiteY141" fmla="*/ 1477948 h 3834115"/>
                  <a:gd name="connsiteX142" fmla="*/ 2521296 w 3429309"/>
                  <a:gd name="connsiteY142" fmla="*/ 1527960 h 3834115"/>
                  <a:gd name="connsiteX143" fmla="*/ 2405705 w 3429309"/>
                  <a:gd name="connsiteY143" fmla="*/ 1685724 h 3834115"/>
                  <a:gd name="connsiteX144" fmla="*/ 2405705 w 3429309"/>
                  <a:gd name="connsiteY144" fmla="*/ 1742994 h 3834115"/>
                  <a:gd name="connsiteX145" fmla="*/ 2617323 w 3429309"/>
                  <a:gd name="connsiteY145" fmla="*/ 1899496 h 3834115"/>
                  <a:gd name="connsiteX146" fmla="*/ 2617816 w 3429309"/>
                  <a:gd name="connsiteY146" fmla="*/ 1899860 h 3834115"/>
                  <a:gd name="connsiteX147" fmla="*/ 2617195 w 3429309"/>
                  <a:gd name="connsiteY147" fmla="*/ 1899822 h 3834115"/>
                  <a:gd name="connsiteX148" fmla="*/ 2604040 w 3429309"/>
                  <a:gd name="connsiteY148" fmla="*/ 1892374 h 3834115"/>
                  <a:gd name="connsiteX149" fmla="*/ 2877561 w 3429309"/>
                  <a:gd name="connsiteY149" fmla="*/ 2107264 h 3834115"/>
                  <a:gd name="connsiteX150" fmla="*/ 2934829 w 3429309"/>
                  <a:gd name="connsiteY150" fmla="*/ 2092768 h 3834115"/>
                  <a:gd name="connsiteX151" fmla="*/ 3422893 w 3429309"/>
                  <a:gd name="connsiteY151" fmla="*/ 1461741 h 3834115"/>
                  <a:gd name="connsiteX152" fmla="*/ 3409217 w 3429309"/>
                  <a:gd name="connsiteY152" fmla="*/ 1404607 h 3834115"/>
                  <a:gd name="connsiteX153" fmla="*/ 3169886 w 3429309"/>
                  <a:gd name="connsiteY153" fmla="*/ 1216578 h 3834115"/>
                  <a:gd name="connsiteX154" fmla="*/ 3156864 w 3429309"/>
                  <a:gd name="connsiteY154" fmla="*/ 1206347 h 3834115"/>
                  <a:gd name="connsiteX155" fmla="*/ 3151298 w 3429309"/>
                  <a:gd name="connsiteY155" fmla="*/ 1197654 h 3834115"/>
                  <a:gd name="connsiteX156" fmla="*/ 2936322 w 3429309"/>
                  <a:gd name="connsiteY156" fmla="*/ 1039523 h 3834115"/>
                  <a:gd name="connsiteX157" fmla="*/ 2907743 w 3429309"/>
                  <a:gd name="connsiteY157" fmla="*/ 1028625 h 3834115"/>
                  <a:gd name="connsiteX158" fmla="*/ 2879165 w 3429309"/>
                  <a:gd name="connsiteY158" fmla="*/ 1039523 h 3834115"/>
                  <a:gd name="connsiteX159" fmla="*/ 2795824 w 3429309"/>
                  <a:gd name="connsiteY159" fmla="*/ 1153271 h 3834115"/>
                  <a:gd name="connsiteX160" fmla="*/ 2727384 w 3429309"/>
                  <a:gd name="connsiteY160" fmla="*/ 1246682 h 3834115"/>
                  <a:gd name="connsiteX161" fmla="*/ 2720687 w 3429309"/>
                  <a:gd name="connsiteY161" fmla="*/ 1241914 h 3834115"/>
                  <a:gd name="connsiteX162" fmla="*/ 2678216 w 3429309"/>
                  <a:gd name="connsiteY162" fmla="*/ 1211680 h 3834115"/>
                  <a:gd name="connsiteX163" fmla="*/ 2635557 w 3429309"/>
                  <a:gd name="connsiteY163" fmla="*/ 1203255 h 3834115"/>
                  <a:gd name="connsiteX164" fmla="*/ 2631756 w 3429309"/>
                  <a:gd name="connsiteY164" fmla="*/ 1204474 h 3834115"/>
                  <a:gd name="connsiteX165" fmla="*/ 2625959 w 3429309"/>
                  <a:gd name="connsiteY165" fmla="*/ 1200758 h 3834115"/>
                  <a:gd name="connsiteX166" fmla="*/ 2620544 w 3429309"/>
                  <a:gd name="connsiteY166" fmla="*/ 1197287 h 3834115"/>
                  <a:gd name="connsiteX167" fmla="*/ 2604113 w 3429309"/>
                  <a:gd name="connsiteY167" fmla="*/ 1197719 h 3834115"/>
                  <a:gd name="connsiteX168" fmla="*/ 2604771 w 3429309"/>
                  <a:gd name="connsiteY168" fmla="*/ 1196398 h 3834115"/>
                  <a:gd name="connsiteX169" fmla="*/ 2481180 w 3429309"/>
                  <a:gd name="connsiteY169" fmla="*/ 1129926 h 3834115"/>
                  <a:gd name="connsiteX170" fmla="*/ 2453082 w 3429309"/>
                  <a:gd name="connsiteY170" fmla="*/ 1114813 h 3834115"/>
                  <a:gd name="connsiteX171" fmla="*/ 2248705 w 3429309"/>
                  <a:gd name="connsiteY171" fmla="*/ 988519 h 3834115"/>
                  <a:gd name="connsiteX172" fmla="*/ 2262454 w 3429309"/>
                  <a:gd name="connsiteY172" fmla="*/ 965001 h 3834115"/>
                  <a:gd name="connsiteX173" fmla="*/ 1961665 w 3429309"/>
                  <a:gd name="connsiteY173" fmla="*/ 749588 h 3834115"/>
                  <a:gd name="connsiteX174" fmla="*/ 1560329 w 3429309"/>
                  <a:gd name="connsiteY174" fmla="*/ 707016 h 3834115"/>
                  <a:gd name="connsiteX175" fmla="*/ 1468035 w 3429309"/>
                  <a:gd name="connsiteY175" fmla="*/ 705761 h 3834115"/>
                  <a:gd name="connsiteX176" fmla="*/ 1395201 w 3429309"/>
                  <a:gd name="connsiteY176" fmla="*/ 711427 h 3834115"/>
                  <a:gd name="connsiteX177" fmla="*/ 1332465 w 3429309"/>
                  <a:gd name="connsiteY177" fmla="*/ 682946 h 3834115"/>
                  <a:gd name="connsiteX178" fmla="*/ 1215951 w 3429309"/>
                  <a:gd name="connsiteY178" fmla="*/ 630050 h 3834115"/>
                  <a:gd name="connsiteX179" fmla="*/ 1202036 w 3429309"/>
                  <a:gd name="connsiteY179" fmla="*/ 623733 h 3834115"/>
                  <a:gd name="connsiteX180" fmla="*/ 1202718 w 3429309"/>
                  <a:gd name="connsiteY180" fmla="*/ 622856 h 3834115"/>
                  <a:gd name="connsiteX181" fmla="*/ 1174538 w 3429309"/>
                  <a:gd name="connsiteY181" fmla="*/ 508607 h 3834115"/>
                  <a:gd name="connsiteX182" fmla="*/ 1174688 w 3429309"/>
                  <a:gd name="connsiteY182" fmla="*/ 508105 h 3834115"/>
                  <a:gd name="connsiteX183" fmla="*/ 1179540 w 3429309"/>
                  <a:gd name="connsiteY183" fmla="*/ 501000 h 3834115"/>
                  <a:gd name="connsiteX184" fmla="*/ 1234771 w 3429309"/>
                  <a:gd name="connsiteY184" fmla="*/ 278680 h 3834115"/>
                  <a:gd name="connsiteX185" fmla="*/ 1223888 w 3429309"/>
                  <a:gd name="connsiteY185" fmla="*/ 223889 h 3834115"/>
                  <a:gd name="connsiteX186" fmla="*/ 1223565 w 3429309"/>
                  <a:gd name="connsiteY186" fmla="*/ 221055 h 3834115"/>
                  <a:gd name="connsiteX187" fmla="*/ 1223066 w 3429309"/>
                  <a:gd name="connsiteY187" fmla="*/ 219752 h 3834115"/>
                  <a:gd name="connsiteX188" fmla="*/ 1220988 w 3429309"/>
                  <a:gd name="connsiteY188" fmla="*/ 209288 h 3834115"/>
                  <a:gd name="connsiteX189" fmla="*/ 1205419 w 3429309"/>
                  <a:gd name="connsiteY189" fmla="*/ 173659 h 3834115"/>
                  <a:gd name="connsiteX190" fmla="*/ 1200606 w 3429309"/>
                  <a:gd name="connsiteY190" fmla="*/ 161089 h 3834115"/>
                  <a:gd name="connsiteX191" fmla="*/ 1198917 w 3429309"/>
                  <a:gd name="connsiteY191" fmla="*/ 158780 h 3834115"/>
                  <a:gd name="connsiteX192" fmla="*/ 1188744 w 3429309"/>
                  <a:gd name="connsiteY192" fmla="*/ 135501 h 3834115"/>
                  <a:gd name="connsiteX193" fmla="*/ 938310 w 3429309"/>
                  <a:gd name="connsiteY193" fmla="*/ 105 h 383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3429309" h="3834115">
                    <a:moveTo>
                      <a:pt x="2505636" y="1353841"/>
                    </a:moveTo>
                    <a:lnTo>
                      <a:pt x="2507181" y="1355186"/>
                    </a:lnTo>
                    <a:lnTo>
                      <a:pt x="2506729" y="1355865"/>
                    </a:lnTo>
                    <a:lnTo>
                      <a:pt x="2506658" y="1355958"/>
                    </a:lnTo>
                    <a:lnTo>
                      <a:pt x="2505517" y="1353963"/>
                    </a:lnTo>
                    <a:close/>
                    <a:moveTo>
                      <a:pt x="2676317" y="1274042"/>
                    </a:moveTo>
                    <a:lnTo>
                      <a:pt x="2683010" y="1278847"/>
                    </a:lnTo>
                    <a:lnTo>
                      <a:pt x="2696644" y="1288636"/>
                    </a:lnTo>
                    <a:lnTo>
                      <a:pt x="2659658" y="1339117"/>
                    </a:lnTo>
                    <a:cubicBezTo>
                      <a:pt x="2640123" y="1365779"/>
                      <a:pt x="2622091" y="1390390"/>
                      <a:pt x="2605446" y="1413108"/>
                    </a:cubicBezTo>
                    <a:lnTo>
                      <a:pt x="2588281" y="1436535"/>
                    </a:lnTo>
                    <a:lnTo>
                      <a:pt x="2534884" y="1398524"/>
                    </a:lnTo>
                    <a:lnTo>
                      <a:pt x="2534884" y="1384020"/>
                    </a:lnTo>
                    <a:lnTo>
                      <a:pt x="2539096" y="1378629"/>
                    </a:lnTo>
                    <a:lnTo>
                      <a:pt x="2545237" y="1382566"/>
                    </a:lnTo>
                    <a:cubicBezTo>
                      <a:pt x="2563513" y="1394280"/>
                      <a:pt x="2563513" y="1394280"/>
                      <a:pt x="2563513" y="1394280"/>
                    </a:cubicBezTo>
                    <a:cubicBezTo>
                      <a:pt x="2584748" y="1408584"/>
                      <a:pt x="2602586" y="1401642"/>
                      <a:pt x="2609806" y="1387548"/>
                    </a:cubicBezTo>
                    <a:lnTo>
                      <a:pt x="2611433" y="1367050"/>
                    </a:lnTo>
                    <a:lnTo>
                      <a:pt x="2615904" y="1366799"/>
                    </a:lnTo>
                    <a:cubicBezTo>
                      <a:pt x="2632388" y="1358664"/>
                      <a:pt x="2645646" y="1337285"/>
                      <a:pt x="2637539" y="1322577"/>
                    </a:cubicBezTo>
                    <a:lnTo>
                      <a:pt x="2636510" y="1321817"/>
                    </a:lnTo>
                    <a:lnTo>
                      <a:pt x="2651502" y="1307306"/>
                    </a:lnTo>
                    <a:lnTo>
                      <a:pt x="2652964" y="1288582"/>
                    </a:lnTo>
                    <a:lnTo>
                      <a:pt x="2657652" y="1288713"/>
                    </a:lnTo>
                    <a:cubicBezTo>
                      <a:pt x="2665032" y="1287004"/>
                      <a:pt x="2671721" y="1281745"/>
                      <a:pt x="2676180" y="1274698"/>
                    </a:cubicBezTo>
                    <a:close/>
                    <a:moveTo>
                      <a:pt x="938310" y="105"/>
                    </a:moveTo>
                    <a:cubicBezTo>
                      <a:pt x="913560" y="-501"/>
                      <a:pt x="886849" y="1484"/>
                      <a:pt x="858123" y="6810"/>
                    </a:cubicBezTo>
                    <a:cubicBezTo>
                      <a:pt x="865384" y="14054"/>
                      <a:pt x="870831" y="19487"/>
                      <a:pt x="874916" y="23562"/>
                    </a:cubicBezTo>
                    <a:lnTo>
                      <a:pt x="878660" y="27298"/>
                    </a:lnTo>
                    <a:lnTo>
                      <a:pt x="884914" y="30114"/>
                    </a:lnTo>
                    <a:cubicBezTo>
                      <a:pt x="887170" y="33070"/>
                      <a:pt x="887170" y="35787"/>
                      <a:pt x="887170" y="35787"/>
                    </a:cubicBezTo>
                    <a:cubicBezTo>
                      <a:pt x="887170" y="35787"/>
                      <a:pt x="887170" y="35787"/>
                      <a:pt x="883539" y="32165"/>
                    </a:cubicBezTo>
                    <a:lnTo>
                      <a:pt x="878660" y="27298"/>
                    </a:lnTo>
                    <a:lnTo>
                      <a:pt x="869122" y="23003"/>
                    </a:lnTo>
                    <a:cubicBezTo>
                      <a:pt x="851075" y="21085"/>
                      <a:pt x="814980" y="28117"/>
                      <a:pt x="742790" y="63911"/>
                    </a:cubicBezTo>
                    <a:cubicBezTo>
                      <a:pt x="742790" y="63911"/>
                      <a:pt x="585595" y="135501"/>
                      <a:pt x="613788" y="322146"/>
                    </a:cubicBezTo>
                    <a:lnTo>
                      <a:pt x="647158" y="314785"/>
                    </a:lnTo>
                    <a:lnTo>
                      <a:pt x="649437" y="366457"/>
                    </a:lnTo>
                    <a:cubicBezTo>
                      <a:pt x="653546" y="393039"/>
                      <a:pt x="660791" y="421108"/>
                      <a:pt x="671572" y="450630"/>
                    </a:cubicBezTo>
                    <a:cubicBezTo>
                      <a:pt x="614359" y="522249"/>
                      <a:pt x="628876" y="551237"/>
                      <a:pt x="686089" y="565731"/>
                    </a:cubicBezTo>
                    <a:cubicBezTo>
                      <a:pt x="715123" y="622856"/>
                      <a:pt x="728786" y="637350"/>
                      <a:pt x="757819" y="737957"/>
                    </a:cubicBezTo>
                    <a:cubicBezTo>
                      <a:pt x="786853" y="766093"/>
                      <a:pt x="858583" y="737957"/>
                      <a:pt x="858583" y="737957"/>
                    </a:cubicBezTo>
                    <a:cubicBezTo>
                      <a:pt x="887617" y="723463"/>
                      <a:pt x="944830" y="694474"/>
                      <a:pt x="944830" y="694474"/>
                    </a:cubicBezTo>
                    <a:cubicBezTo>
                      <a:pt x="944830" y="694474"/>
                      <a:pt x="944830" y="694474"/>
                      <a:pt x="983159" y="819562"/>
                    </a:cubicBezTo>
                    <a:lnTo>
                      <a:pt x="991857" y="847950"/>
                    </a:lnTo>
                    <a:lnTo>
                      <a:pt x="996789" y="872356"/>
                    </a:lnTo>
                    <a:cubicBezTo>
                      <a:pt x="999411" y="885058"/>
                      <a:pt x="1002398" y="899220"/>
                      <a:pt x="1005701" y="914404"/>
                    </a:cubicBezTo>
                    <a:lnTo>
                      <a:pt x="1007745" y="923415"/>
                    </a:lnTo>
                    <a:lnTo>
                      <a:pt x="827100" y="1297309"/>
                    </a:lnTo>
                    <a:lnTo>
                      <a:pt x="338644" y="1196405"/>
                    </a:lnTo>
                    <a:lnTo>
                      <a:pt x="329664" y="1244782"/>
                    </a:lnTo>
                    <a:lnTo>
                      <a:pt x="313865" y="1238245"/>
                    </a:lnTo>
                    <a:cubicBezTo>
                      <a:pt x="284728" y="1180750"/>
                      <a:pt x="212744" y="1180750"/>
                      <a:pt x="169896" y="1166161"/>
                    </a:cubicBezTo>
                    <a:cubicBezTo>
                      <a:pt x="155328" y="1151573"/>
                      <a:pt x="140759" y="1137843"/>
                      <a:pt x="140759" y="1137843"/>
                    </a:cubicBezTo>
                    <a:cubicBezTo>
                      <a:pt x="140759" y="1137843"/>
                      <a:pt x="111623" y="1166161"/>
                      <a:pt x="140759" y="1180750"/>
                    </a:cubicBezTo>
                    <a:cubicBezTo>
                      <a:pt x="169896" y="1195338"/>
                      <a:pt x="227312" y="1223657"/>
                      <a:pt x="212744" y="1238245"/>
                    </a:cubicBezTo>
                    <a:cubicBezTo>
                      <a:pt x="205460" y="1238245"/>
                      <a:pt x="191106" y="1238245"/>
                      <a:pt x="178573" y="1238245"/>
                    </a:cubicBezTo>
                    <a:lnTo>
                      <a:pt x="166879" y="1238245"/>
                    </a:lnTo>
                    <a:lnTo>
                      <a:pt x="152625" y="1236705"/>
                    </a:lnTo>
                    <a:cubicBezTo>
                      <a:pt x="136307" y="1234941"/>
                      <a:pt x="103671" y="1231415"/>
                      <a:pt x="38400" y="1224362"/>
                    </a:cubicBezTo>
                    <a:cubicBezTo>
                      <a:pt x="10059" y="1224362"/>
                      <a:pt x="10059" y="1266680"/>
                      <a:pt x="24659" y="1266680"/>
                    </a:cubicBezTo>
                    <a:cubicBezTo>
                      <a:pt x="24659" y="1266680"/>
                      <a:pt x="24659" y="1266680"/>
                      <a:pt x="121318" y="1275574"/>
                    </a:cubicBezTo>
                    <a:lnTo>
                      <a:pt x="155705" y="1278738"/>
                    </a:lnTo>
                    <a:lnTo>
                      <a:pt x="155904" y="1283846"/>
                    </a:lnTo>
                    <a:lnTo>
                      <a:pt x="153174" y="1282779"/>
                    </a:lnTo>
                    <a:cubicBezTo>
                      <a:pt x="153174" y="1282779"/>
                      <a:pt x="153174" y="1282779"/>
                      <a:pt x="24080" y="1269503"/>
                    </a:cubicBezTo>
                    <a:cubicBezTo>
                      <a:pt x="-4988" y="1269503"/>
                      <a:pt x="-4988" y="1310991"/>
                      <a:pt x="9546" y="1310991"/>
                    </a:cubicBezTo>
                    <a:cubicBezTo>
                      <a:pt x="9546" y="1310991"/>
                      <a:pt x="9546" y="1310991"/>
                      <a:pt x="153174" y="1310991"/>
                    </a:cubicBezTo>
                    <a:lnTo>
                      <a:pt x="156976" y="1311350"/>
                    </a:lnTo>
                    <a:lnTo>
                      <a:pt x="157149" y="1315799"/>
                    </a:lnTo>
                    <a:lnTo>
                      <a:pt x="158296" y="1325927"/>
                    </a:lnTo>
                    <a:lnTo>
                      <a:pt x="150803" y="1325927"/>
                    </a:lnTo>
                    <a:cubicBezTo>
                      <a:pt x="132728" y="1325927"/>
                      <a:pt x="96578" y="1325927"/>
                      <a:pt x="24277" y="1325927"/>
                    </a:cubicBezTo>
                    <a:cubicBezTo>
                      <a:pt x="-4988" y="1325927"/>
                      <a:pt x="-4988" y="1355160"/>
                      <a:pt x="24277" y="1355160"/>
                    </a:cubicBezTo>
                    <a:cubicBezTo>
                      <a:pt x="24277" y="1355160"/>
                      <a:pt x="24277" y="1355160"/>
                      <a:pt x="121148" y="1355160"/>
                    </a:cubicBezTo>
                    <a:lnTo>
                      <a:pt x="161825" y="1355160"/>
                    </a:lnTo>
                    <a:lnTo>
                      <a:pt x="162801" y="1358456"/>
                    </a:lnTo>
                    <a:lnTo>
                      <a:pt x="129234" y="1362368"/>
                    </a:lnTo>
                    <a:cubicBezTo>
                      <a:pt x="111078" y="1364483"/>
                      <a:pt x="86870" y="1367305"/>
                      <a:pt x="54592" y="1371066"/>
                    </a:cubicBezTo>
                    <a:cubicBezTo>
                      <a:pt x="40152" y="1371066"/>
                      <a:pt x="40152" y="1400275"/>
                      <a:pt x="54592" y="1400275"/>
                    </a:cubicBezTo>
                    <a:cubicBezTo>
                      <a:pt x="54592" y="1400275"/>
                      <a:pt x="54592" y="1400275"/>
                      <a:pt x="183703" y="1400275"/>
                    </a:cubicBezTo>
                    <a:cubicBezTo>
                      <a:pt x="187101" y="1400275"/>
                      <a:pt x="189649" y="1397509"/>
                      <a:pt x="191348" y="1393360"/>
                    </a:cubicBezTo>
                    <a:lnTo>
                      <a:pt x="192528" y="1386315"/>
                    </a:lnTo>
                    <a:lnTo>
                      <a:pt x="241880" y="1391637"/>
                    </a:lnTo>
                    <a:cubicBezTo>
                      <a:pt x="259877" y="1392602"/>
                      <a:pt x="277873" y="1392227"/>
                      <a:pt x="291370" y="1388928"/>
                    </a:cubicBezTo>
                    <a:lnTo>
                      <a:pt x="303960" y="1383264"/>
                    </a:lnTo>
                    <a:lnTo>
                      <a:pt x="295947" y="1426432"/>
                    </a:lnTo>
                    <a:lnTo>
                      <a:pt x="970562" y="1584629"/>
                    </a:lnTo>
                    <a:lnTo>
                      <a:pt x="1129770" y="1287832"/>
                    </a:lnTo>
                    <a:lnTo>
                      <a:pt x="1160013" y="1350936"/>
                    </a:lnTo>
                    <a:cubicBezTo>
                      <a:pt x="1266240" y="1572581"/>
                      <a:pt x="1332631" y="1711110"/>
                      <a:pt x="1374126" y="1797690"/>
                    </a:cubicBezTo>
                    <a:lnTo>
                      <a:pt x="1395147" y="1841550"/>
                    </a:lnTo>
                    <a:lnTo>
                      <a:pt x="698642" y="1872073"/>
                    </a:lnTo>
                    <a:cubicBezTo>
                      <a:pt x="598103" y="1929200"/>
                      <a:pt x="555502" y="3262740"/>
                      <a:pt x="555502" y="3262740"/>
                    </a:cubicBezTo>
                    <a:cubicBezTo>
                      <a:pt x="555502" y="3262740"/>
                      <a:pt x="555502" y="3262740"/>
                      <a:pt x="569835" y="3267281"/>
                    </a:cubicBezTo>
                    <a:lnTo>
                      <a:pt x="585658" y="3272295"/>
                    </a:lnTo>
                    <a:lnTo>
                      <a:pt x="568276" y="3276644"/>
                    </a:lnTo>
                    <a:cubicBezTo>
                      <a:pt x="568276" y="3276644"/>
                      <a:pt x="568276" y="3276644"/>
                      <a:pt x="354146" y="3262129"/>
                    </a:cubicBezTo>
                    <a:cubicBezTo>
                      <a:pt x="224474" y="3233100"/>
                      <a:pt x="238977" y="3348363"/>
                      <a:pt x="238977" y="3348363"/>
                    </a:cubicBezTo>
                    <a:cubicBezTo>
                      <a:pt x="238977" y="3348363"/>
                      <a:pt x="238977" y="3348363"/>
                      <a:pt x="712452" y="3491801"/>
                    </a:cubicBezTo>
                    <a:cubicBezTo>
                      <a:pt x="766197" y="3438012"/>
                      <a:pt x="779634" y="3367894"/>
                      <a:pt x="782993" y="3336196"/>
                    </a:cubicBezTo>
                    <a:lnTo>
                      <a:pt x="783099" y="3334854"/>
                    </a:lnTo>
                    <a:lnTo>
                      <a:pt x="827297" y="3348858"/>
                    </a:lnTo>
                    <a:cubicBezTo>
                      <a:pt x="885235" y="3076010"/>
                      <a:pt x="942320" y="2230184"/>
                      <a:pt x="942320" y="2230184"/>
                    </a:cubicBezTo>
                    <a:cubicBezTo>
                      <a:pt x="942320" y="2230184"/>
                      <a:pt x="1164273" y="2251714"/>
                      <a:pt x="1402413" y="2255337"/>
                    </a:cubicBezTo>
                    <a:lnTo>
                      <a:pt x="1568125" y="2254171"/>
                    </a:lnTo>
                    <a:lnTo>
                      <a:pt x="1571872" y="2271764"/>
                    </a:lnTo>
                    <a:cubicBezTo>
                      <a:pt x="1587300" y="2344211"/>
                      <a:pt x="1622564" y="2509804"/>
                      <a:pt x="1703168" y="2888301"/>
                    </a:cubicBezTo>
                    <a:cubicBezTo>
                      <a:pt x="1803816" y="2988935"/>
                      <a:pt x="3037184" y="3476755"/>
                      <a:pt x="3037184" y="3476755"/>
                    </a:cubicBezTo>
                    <a:cubicBezTo>
                      <a:pt x="3037184" y="3476755"/>
                      <a:pt x="3037184" y="3476755"/>
                      <a:pt x="3067411" y="3379972"/>
                    </a:cubicBezTo>
                    <a:lnTo>
                      <a:pt x="3073536" y="3360358"/>
                    </a:lnTo>
                    <a:lnTo>
                      <a:pt x="3052195" y="3446213"/>
                    </a:lnTo>
                    <a:cubicBezTo>
                      <a:pt x="3052195" y="3446213"/>
                      <a:pt x="3052195" y="3446213"/>
                      <a:pt x="3080370" y="3504313"/>
                    </a:cubicBezTo>
                    <a:cubicBezTo>
                      <a:pt x="3080370" y="3504313"/>
                      <a:pt x="3080370" y="3504313"/>
                      <a:pt x="3052195" y="3719624"/>
                    </a:cubicBezTo>
                    <a:cubicBezTo>
                      <a:pt x="3023165" y="3834115"/>
                      <a:pt x="3123914" y="3834115"/>
                      <a:pt x="3123914" y="3834115"/>
                    </a:cubicBezTo>
                    <a:cubicBezTo>
                      <a:pt x="3123914" y="3834115"/>
                      <a:pt x="3123914" y="3834115"/>
                      <a:pt x="3281868" y="3360773"/>
                    </a:cubicBezTo>
                    <a:cubicBezTo>
                      <a:pt x="3227438" y="3306304"/>
                      <a:pt x="3149475" y="3284997"/>
                      <a:pt x="3113895" y="3277748"/>
                    </a:cubicBezTo>
                    <a:lnTo>
                      <a:pt x="3100120" y="3275239"/>
                    </a:lnTo>
                    <a:lnTo>
                      <a:pt x="3108832" y="3247344"/>
                    </a:lnTo>
                    <a:cubicBezTo>
                      <a:pt x="3108832" y="3247344"/>
                      <a:pt x="3108832" y="3247344"/>
                      <a:pt x="2147556" y="2731380"/>
                    </a:cubicBezTo>
                    <a:cubicBezTo>
                      <a:pt x="2147556" y="2731380"/>
                      <a:pt x="2018760" y="2100284"/>
                      <a:pt x="2033260" y="2085786"/>
                    </a:cubicBezTo>
                    <a:lnTo>
                      <a:pt x="2018850" y="2089732"/>
                    </a:lnTo>
                    <a:lnTo>
                      <a:pt x="2031975" y="2052029"/>
                    </a:lnTo>
                    <a:cubicBezTo>
                      <a:pt x="2051296" y="1974750"/>
                      <a:pt x="2037916" y="1886354"/>
                      <a:pt x="2002238" y="1814945"/>
                    </a:cubicBezTo>
                    <a:lnTo>
                      <a:pt x="1993668" y="1815321"/>
                    </a:lnTo>
                    <a:lnTo>
                      <a:pt x="2002897" y="1813197"/>
                    </a:lnTo>
                    <a:cubicBezTo>
                      <a:pt x="2002897" y="1813197"/>
                      <a:pt x="1826695" y="1379411"/>
                      <a:pt x="1679146" y="1066166"/>
                    </a:cubicBezTo>
                    <a:lnTo>
                      <a:pt x="1651019" y="1007573"/>
                    </a:lnTo>
                    <a:lnTo>
                      <a:pt x="1680848" y="1007573"/>
                    </a:lnTo>
                    <a:cubicBezTo>
                      <a:pt x="1904575" y="1007573"/>
                      <a:pt x="1904575" y="1007573"/>
                      <a:pt x="1904575" y="1007573"/>
                    </a:cubicBezTo>
                    <a:cubicBezTo>
                      <a:pt x="2161907" y="1136992"/>
                      <a:pt x="2161907" y="1136992"/>
                      <a:pt x="2161907" y="1136992"/>
                    </a:cubicBezTo>
                    <a:lnTo>
                      <a:pt x="2176660" y="1111756"/>
                    </a:lnTo>
                    <a:lnTo>
                      <a:pt x="2322529" y="1191885"/>
                    </a:lnTo>
                    <a:lnTo>
                      <a:pt x="2319732" y="1196398"/>
                    </a:lnTo>
                    <a:cubicBezTo>
                      <a:pt x="2434257" y="1253462"/>
                      <a:pt x="2434257" y="1253462"/>
                      <a:pt x="2434257" y="1253462"/>
                    </a:cubicBezTo>
                    <a:cubicBezTo>
                      <a:pt x="2362997" y="1339484"/>
                      <a:pt x="2462252" y="1382069"/>
                      <a:pt x="2476673" y="1396548"/>
                    </a:cubicBezTo>
                    <a:cubicBezTo>
                      <a:pt x="2476673" y="1396548"/>
                      <a:pt x="2480226" y="1394792"/>
                      <a:pt x="2485117" y="1391930"/>
                    </a:cubicBezTo>
                    <a:lnTo>
                      <a:pt x="2486970" y="1390666"/>
                    </a:lnTo>
                    <a:lnTo>
                      <a:pt x="2484974" y="1398524"/>
                    </a:lnTo>
                    <a:cubicBezTo>
                      <a:pt x="2484974" y="1412814"/>
                      <a:pt x="2492225" y="1427105"/>
                      <a:pt x="2506729" y="1441182"/>
                    </a:cubicBezTo>
                    <a:cubicBezTo>
                      <a:pt x="2519207" y="1450140"/>
                      <a:pt x="2530125" y="1457979"/>
                      <a:pt x="2539678" y="1464837"/>
                    </a:cubicBezTo>
                    <a:lnTo>
                      <a:pt x="2557939" y="1477948"/>
                    </a:lnTo>
                    <a:lnTo>
                      <a:pt x="2521296" y="1527960"/>
                    </a:lnTo>
                    <a:cubicBezTo>
                      <a:pt x="2405705" y="1685724"/>
                      <a:pt x="2405705" y="1685724"/>
                      <a:pt x="2405705" y="1685724"/>
                    </a:cubicBezTo>
                    <a:cubicBezTo>
                      <a:pt x="2391203" y="1700255"/>
                      <a:pt x="2391203" y="1729317"/>
                      <a:pt x="2405705" y="1742994"/>
                    </a:cubicBezTo>
                    <a:cubicBezTo>
                      <a:pt x="2566938" y="1862233"/>
                      <a:pt x="2607246" y="1892043"/>
                      <a:pt x="2617323" y="1899496"/>
                    </a:cubicBezTo>
                    <a:lnTo>
                      <a:pt x="2617816" y="1899860"/>
                    </a:lnTo>
                    <a:lnTo>
                      <a:pt x="2617195" y="1899822"/>
                    </a:lnTo>
                    <a:cubicBezTo>
                      <a:pt x="2612213" y="1898343"/>
                      <a:pt x="2607672" y="1895785"/>
                      <a:pt x="2604040" y="1892374"/>
                    </a:cubicBezTo>
                    <a:cubicBezTo>
                      <a:pt x="2877561" y="2107264"/>
                      <a:pt x="2877561" y="2107264"/>
                      <a:pt x="2877561" y="2107264"/>
                    </a:cubicBezTo>
                    <a:cubicBezTo>
                      <a:pt x="2891237" y="2121761"/>
                      <a:pt x="2920298" y="2107264"/>
                      <a:pt x="2934829" y="2092768"/>
                    </a:cubicBezTo>
                    <a:cubicBezTo>
                      <a:pt x="3422893" y="1461741"/>
                      <a:pt x="3422893" y="1461741"/>
                      <a:pt x="3422893" y="1461741"/>
                    </a:cubicBezTo>
                    <a:cubicBezTo>
                      <a:pt x="3438278" y="1432748"/>
                      <a:pt x="3422893" y="1419104"/>
                      <a:pt x="3409217" y="1404607"/>
                    </a:cubicBezTo>
                    <a:cubicBezTo>
                      <a:pt x="3272456" y="1297162"/>
                      <a:pt x="3204076" y="1243439"/>
                      <a:pt x="3169886" y="1216578"/>
                    </a:cubicBezTo>
                    <a:lnTo>
                      <a:pt x="3156864" y="1206347"/>
                    </a:lnTo>
                    <a:lnTo>
                      <a:pt x="3151298" y="1197654"/>
                    </a:lnTo>
                    <a:cubicBezTo>
                      <a:pt x="2936322" y="1039523"/>
                      <a:pt x="2936322" y="1039523"/>
                      <a:pt x="2936322" y="1039523"/>
                    </a:cubicBezTo>
                    <a:cubicBezTo>
                      <a:pt x="2929070" y="1032257"/>
                      <a:pt x="2918407" y="1028625"/>
                      <a:pt x="2907743" y="1028625"/>
                    </a:cubicBezTo>
                    <a:cubicBezTo>
                      <a:pt x="2897080" y="1028625"/>
                      <a:pt x="2886416" y="1032257"/>
                      <a:pt x="2879165" y="1039523"/>
                    </a:cubicBezTo>
                    <a:cubicBezTo>
                      <a:pt x="2849574" y="1079910"/>
                      <a:pt x="2821832" y="1117774"/>
                      <a:pt x="2795824" y="1153271"/>
                    </a:cubicBezTo>
                    <a:lnTo>
                      <a:pt x="2727384" y="1246682"/>
                    </a:lnTo>
                    <a:lnTo>
                      <a:pt x="2720687" y="1241914"/>
                    </a:lnTo>
                    <a:cubicBezTo>
                      <a:pt x="2678216" y="1211680"/>
                      <a:pt x="2678216" y="1211680"/>
                      <a:pt x="2678216" y="1211680"/>
                    </a:cubicBezTo>
                    <a:cubicBezTo>
                      <a:pt x="2664138" y="1204855"/>
                      <a:pt x="2649848" y="1201442"/>
                      <a:pt x="2635557" y="1203255"/>
                    </a:cubicBezTo>
                    <a:lnTo>
                      <a:pt x="2631756" y="1204474"/>
                    </a:lnTo>
                    <a:lnTo>
                      <a:pt x="2625959" y="1200758"/>
                    </a:lnTo>
                    <a:cubicBezTo>
                      <a:pt x="2620544" y="1197287"/>
                      <a:pt x="2620544" y="1197287"/>
                      <a:pt x="2620544" y="1197287"/>
                    </a:cubicBezTo>
                    <a:lnTo>
                      <a:pt x="2604113" y="1197719"/>
                    </a:lnTo>
                    <a:lnTo>
                      <a:pt x="2604771" y="1196398"/>
                    </a:lnTo>
                    <a:cubicBezTo>
                      <a:pt x="2551326" y="1167653"/>
                      <a:pt x="2511243" y="1146095"/>
                      <a:pt x="2481180" y="1129926"/>
                    </a:cubicBezTo>
                    <a:lnTo>
                      <a:pt x="2453082" y="1114813"/>
                    </a:lnTo>
                    <a:lnTo>
                      <a:pt x="2248705" y="988519"/>
                    </a:lnTo>
                    <a:lnTo>
                      <a:pt x="2262454" y="965001"/>
                    </a:lnTo>
                    <a:cubicBezTo>
                      <a:pt x="1961665" y="749588"/>
                      <a:pt x="1961665" y="749588"/>
                      <a:pt x="1961665" y="749588"/>
                    </a:cubicBezTo>
                    <a:cubicBezTo>
                      <a:pt x="1961665" y="749588"/>
                      <a:pt x="1760571" y="721490"/>
                      <a:pt x="1560329" y="707016"/>
                    </a:cubicBezTo>
                    <a:cubicBezTo>
                      <a:pt x="1527150" y="705260"/>
                      <a:pt x="1496438" y="704897"/>
                      <a:pt x="1468035" y="705761"/>
                    </a:cubicBezTo>
                    <a:lnTo>
                      <a:pt x="1395201" y="711427"/>
                    </a:lnTo>
                    <a:lnTo>
                      <a:pt x="1332465" y="682946"/>
                    </a:lnTo>
                    <a:cubicBezTo>
                      <a:pt x="1265886" y="652720"/>
                      <a:pt x="1232596" y="637607"/>
                      <a:pt x="1215951" y="630050"/>
                    </a:cubicBezTo>
                    <a:lnTo>
                      <a:pt x="1202036" y="623733"/>
                    </a:lnTo>
                    <a:lnTo>
                      <a:pt x="1202718" y="622856"/>
                    </a:lnTo>
                    <a:cubicBezTo>
                      <a:pt x="1202718" y="622856"/>
                      <a:pt x="1174538" y="536743"/>
                      <a:pt x="1174538" y="508607"/>
                    </a:cubicBezTo>
                    <a:lnTo>
                      <a:pt x="1174688" y="508105"/>
                    </a:lnTo>
                    <a:lnTo>
                      <a:pt x="1179540" y="501000"/>
                    </a:lnTo>
                    <a:cubicBezTo>
                      <a:pt x="1196059" y="475499"/>
                      <a:pt x="1244782" y="389740"/>
                      <a:pt x="1234771" y="278680"/>
                    </a:cubicBezTo>
                    <a:lnTo>
                      <a:pt x="1223888" y="223889"/>
                    </a:lnTo>
                    <a:lnTo>
                      <a:pt x="1223565" y="221055"/>
                    </a:lnTo>
                    <a:lnTo>
                      <a:pt x="1223066" y="219752"/>
                    </a:lnTo>
                    <a:lnTo>
                      <a:pt x="1220988" y="209288"/>
                    </a:lnTo>
                    <a:lnTo>
                      <a:pt x="1205419" y="173659"/>
                    </a:lnTo>
                    <a:lnTo>
                      <a:pt x="1200606" y="161089"/>
                    </a:lnTo>
                    <a:lnTo>
                      <a:pt x="1198917" y="158780"/>
                    </a:lnTo>
                    <a:lnTo>
                      <a:pt x="1188744" y="135501"/>
                    </a:lnTo>
                    <a:cubicBezTo>
                      <a:pt x="1188744" y="135501"/>
                      <a:pt x="1111562" y="4347"/>
                      <a:pt x="938310" y="1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3C0672E-BEEC-3341-8CA7-64174DB680B5}"/>
                  </a:ext>
                </a:extLst>
              </p:cNvPr>
              <p:cNvSpPr/>
              <p:nvPr/>
            </p:nvSpPr>
            <p:spPr>
              <a:xfrm>
                <a:off x="11450315" y="7956611"/>
                <a:ext cx="275186" cy="27518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582829" y="3173263"/>
            <a:ext cx="7636989" cy="722722"/>
            <a:chOff x="582829" y="3872977"/>
            <a:chExt cx="7636989" cy="722722"/>
          </a:xfrm>
        </p:grpSpPr>
        <p:grpSp>
          <p:nvGrpSpPr>
            <p:cNvPr id="90" name="Group 89"/>
            <p:cNvGrpSpPr/>
            <p:nvPr/>
          </p:nvGrpSpPr>
          <p:grpSpPr>
            <a:xfrm>
              <a:off x="582829" y="3893789"/>
              <a:ext cx="741204" cy="695714"/>
              <a:chOff x="582829" y="3893789"/>
              <a:chExt cx="741204" cy="695714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99F5055-14F5-324E-9B61-0B1FCE7A4A8F}"/>
                  </a:ext>
                </a:extLst>
              </p:cNvPr>
              <p:cNvSpPr/>
              <p:nvPr/>
            </p:nvSpPr>
            <p:spPr>
              <a:xfrm>
                <a:off x="603042" y="3893789"/>
                <a:ext cx="720991" cy="6957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92A62DD-4369-1C4B-BBAC-6435C465B2E7}"/>
                  </a:ext>
                </a:extLst>
              </p:cNvPr>
              <p:cNvSpPr/>
              <p:nvPr/>
            </p:nvSpPr>
            <p:spPr>
              <a:xfrm>
                <a:off x="582829" y="3959390"/>
                <a:ext cx="7412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Poppins" pitchFamily="2" charset="77"/>
                  </a:rPr>
                  <a:t>June</a:t>
                </a:r>
                <a:endParaRPr lang="en-US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" pitchFamily="2" charset="77"/>
                </a:endParaRPr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99F5055-14F5-324E-9B61-0B1FCE7A4A8F}"/>
                </a:ext>
              </a:extLst>
            </p:cNvPr>
            <p:cNvSpPr/>
            <p:nvPr/>
          </p:nvSpPr>
          <p:spPr>
            <a:xfrm>
              <a:off x="2724159" y="3897369"/>
              <a:ext cx="720991" cy="6957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99F5055-14F5-324E-9B61-0B1FCE7A4A8F}"/>
                </a:ext>
              </a:extLst>
            </p:cNvPr>
            <p:cNvSpPr/>
            <p:nvPr/>
          </p:nvSpPr>
          <p:spPr>
            <a:xfrm>
              <a:off x="7462464" y="3872977"/>
              <a:ext cx="720991" cy="6957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99F5055-14F5-324E-9B61-0B1FCE7A4A8F}"/>
                </a:ext>
              </a:extLst>
            </p:cNvPr>
            <p:cNvSpPr/>
            <p:nvPr/>
          </p:nvSpPr>
          <p:spPr>
            <a:xfrm>
              <a:off x="4889826" y="3899985"/>
              <a:ext cx="720991" cy="6957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92A62DD-4369-1C4B-BBAC-6435C465B2E7}"/>
                </a:ext>
              </a:extLst>
            </p:cNvPr>
            <p:cNvSpPr/>
            <p:nvPr/>
          </p:nvSpPr>
          <p:spPr>
            <a:xfrm>
              <a:off x="2715323" y="3976729"/>
              <a:ext cx="7412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" pitchFamily="2" charset="77"/>
                </a:rPr>
                <a:t>July</a:t>
              </a:r>
              <a:endParaRPr lang="en-US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92A62DD-4369-1C4B-BBAC-6435C465B2E7}"/>
                </a:ext>
              </a:extLst>
            </p:cNvPr>
            <p:cNvSpPr/>
            <p:nvPr/>
          </p:nvSpPr>
          <p:spPr>
            <a:xfrm>
              <a:off x="4885603" y="3976729"/>
              <a:ext cx="7412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" pitchFamily="2" charset="77"/>
                </a:rPr>
                <a:t>Aug</a:t>
              </a:r>
              <a:endParaRPr lang="en-US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92A62DD-4369-1C4B-BBAC-6435C465B2E7}"/>
                </a:ext>
              </a:extLst>
            </p:cNvPr>
            <p:cNvSpPr/>
            <p:nvPr/>
          </p:nvSpPr>
          <p:spPr>
            <a:xfrm>
              <a:off x="7478614" y="3967369"/>
              <a:ext cx="7412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" pitchFamily="2" charset="77"/>
                </a:rPr>
                <a:t>Oct</a:t>
              </a:r>
              <a:endParaRPr lang="en-US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D0025D18-08A6-7646-8BBD-5FB5F1FCC580}"/>
              </a:ext>
            </a:extLst>
          </p:cNvPr>
          <p:cNvSpPr/>
          <p:nvPr/>
        </p:nvSpPr>
        <p:spPr>
          <a:xfrm>
            <a:off x="263390" y="3893369"/>
            <a:ext cx="1355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rPr>
              <a:t>Midterm Report Feedback</a:t>
            </a:r>
            <a:endParaRPr lang="en-US" sz="20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0025D18-08A6-7646-8BBD-5FB5F1FCC580}"/>
              </a:ext>
            </a:extLst>
          </p:cNvPr>
          <p:cNvSpPr/>
          <p:nvPr/>
        </p:nvSpPr>
        <p:spPr>
          <a:xfrm>
            <a:off x="2374562" y="3880538"/>
            <a:ext cx="1355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rPr>
              <a:t>Complete Report Formatting</a:t>
            </a:r>
            <a:endParaRPr lang="en-US" sz="20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0025D18-08A6-7646-8BBD-5FB5F1FCC580}"/>
              </a:ext>
            </a:extLst>
          </p:cNvPr>
          <p:cNvSpPr/>
          <p:nvPr/>
        </p:nvSpPr>
        <p:spPr>
          <a:xfrm>
            <a:off x="4529712" y="3895140"/>
            <a:ext cx="1823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rPr>
              <a:t>Submit Board Approval</a:t>
            </a:r>
            <a:endParaRPr lang="en-US" sz="20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0025D18-08A6-7646-8BBD-5FB5F1FCC580}"/>
              </a:ext>
            </a:extLst>
          </p:cNvPr>
          <p:cNvSpPr/>
          <p:nvPr/>
        </p:nvSpPr>
        <p:spPr>
          <a:xfrm>
            <a:off x="7069090" y="3904543"/>
            <a:ext cx="1804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rPr>
              <a:t>Submit Midterm Report</a:t>
            </a:r>
            <a:endParaRPr lang="en-US" sz="20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3025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next in our </a:t>
            </a:r>
            <a:r>
              <a:rPr lang="en-US" dirty="0"/>
              <a:t>accreditation cycle?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52795"/>
              </p:ext>
            </p:extLst>
          </p:nvPr>
        </p:nvGraphicFramePr>
        <p:xfrm>
          <a:off x="148683" y="1115122"/>
          <a:ext cx="8716643" cy="205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3085" y="2599350"/>
            <a:ext cx="1336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ACCJC ISER Training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583703" y="2620189"/>
            <a:ext cx="118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ISER Kickoff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2046" y="2580267"/>
            <a:ext cx="1784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Submit ISER to ACCJC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51499" y="2599810"/>
            <a:ext cx="1336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Peer Review Team </a:t>
            </a:r>
            <a:r>
              <a:rPr lang="en-US" dirty="0"/>
              <a:t>V</a:t>
            </a:r>
            <a:r>
              <a:rPr lang="en-US" dirty="0" smtClean="0"/>
              <a:t>isit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085" y="4527528"/>
            <a:ext cx="7143835" cy="461665"/>
          </a:xfrm>
          <a:prstGeom prst="rect">
            <a:avLst/>
          </a:prstGeom>
          <a:solidFill>
            <a:srgbClr val="A61E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6F1E7"/>
                </a:solidFill>
              </a:rPr>
              <a:t>Process includes formative and summative review </a:t>
            </a:r>
            <a:endParaRPr lang="en-US" dirty="0">
              <a:solidFill>
                <a:srgbClr val="F6F1E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2050" y="2593645"/>
            <a:ext cx="178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ISER </a:t>
            </a:r>
          </a:p>
          <a:p>
            <a:pPr algn="ctr"/>
            <a:r>
              <a:rPr lang="en-US" dirty="0" smtClean="0"/>
              <a:t>draft completed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92024" y="2604560"/>
            <a:ext cx="1784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Peer Review Team Feedback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80553" y="3763630"/>
            <a:ext cx="178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A61E2F"/>
                </a:solidFill>
              </a:rPr>
              <a:t>10/21/21 </a:t>
            </a:r>
          </a:p>
          <a:p>
            <a:pPr algn="ctr"/>
            <a:r>
              <a:rPr lang="en-US" sz="1800" dirty="0" smtClean="0">
                <a:solidFill>
                  <a:srgbClr val="A61E2F"/>
                </a:solidFill>
              </a:rPr>
              <a:t>@ 9 am</a:t>
            </a:r>
            <a:endParaRPr lang="en-US" sz="1800" dirty="0">
              <a:solidFill>
                <a:srgbClr val="A61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84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8743" y="2156049"/>
            <a:ext cx="7960503" cy="2271010"/>
          </a:xfrm>
        </p:spPr>
        <p:txBody>
          <a:bodyPr/>
          <a:lstStyle/>
          <a:p>
            <a:r>
              <a:rPr lang="en-US" dirty="0"/>
              <a:t>Elaine Kuo				Kelaiah Harris</a:t>
            </a:r>
            <a:br>
              <a:rPr lang="en-US" dirty="0"/>
            </a:br>
            <a:r>
              <a:rPr lang="en-US" i="1" dirty="0">
                <a:latin typeface="Helvetica Neue" charset="0"/>
                <a:ea typeface="Helvetica Neue" charset="0"/>
                <a:cs typeface="Helvetica Neue" charset="0"/>
              </a:rPr>
              <a:t>College Researcher				Instructional Services Coordinator </a:t>
            </a:r>
          </a:p>
          <a:p>
            <a:pPr>
              <a:spcBef>
                <a:spcPts val="0"/>
              </a:spcBef>
            </a:pPr>
            <a:r>
              <a:rPr lang="en-US" i="1" dirty="0">
                <a:latin typeface="Helvetica Neue" charset="0"/>
                <a:ea typeface="Helvetica Neue" charset="0"/>
                <a:cs typeface="Helvetica Neue" charset="0"/>
              </a:rPr>
              <a:t>Accreditation Liaison Officer</a:t>
            </a:r>
          </a:p>
          <a:p>
            <a:r>
              <a:rPr lang="en-US" dirty="0">
                <a:hlinkClick r:id="rId2"/>
              </a:rPr>
              <a:t>kuoelaine@fhda.edu</a:t>
            </a:r>
            <a:r>
              <a:rPr lang="en-US" dirty="0"/>
              <a:t>				</a:t>
            </a:r>
            <a:r>
              <a:rPr lang="en-US" dirty="0">
                <a:hlinkClick r:id="rId3"/>
              </a:rPr>
              <a:t>harriskelaiah@fhda.edu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If you have any additional questions or comments please contact </a:t>
            </a:r>
            <a:r>
              <a:rPr lang="en-US" dirty="0">
                <a:hlinkClick r:id="rId4"/>
              </a:rPr>
              <a:t>fhaccreditation@fhda.edu</a:t>
            </a:r>
            <a:r>
              <a:rPr lang="en-US" dirty="0"/>
              <a:t>  or visit </a:t>
            </a:r>
            <a:r>
              <a:rPr lang="en-US" b="1" dirty="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rPr>
              <a:t>foothill.edu/accreditation</a:t>
            </a:r>
            <a:r>
              <a:rPr lang="en-US" b="1" dirty="0" smtClean="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For more information: </a:t>
            </a:r>
            <a:r>
              <a:rPr lang="en-US" sz="1600" u="sng" dirty="0" smtClean="0">
                <a:hlinkClick r:id="rId5"/>
              </a:rPr>
              <a:t>ACCJC </a:t>
            </a:r>
            <a:r>
              <a:rPr lang="en-US" sz="1600" u="sng" dirty="0">
                <a:hlinkClick r:id="rId5"/>
              </a:rPr>
              <a:t>Guidelines for Preparing Institutional Reports</a:t>
            </a:r>
            <a:endParaRPr lang="en-US" sz="1600" dirty="0"/>
          </a:p>
          <a:p>
            <a:endParaRPr lang="en-US" b="1" dirty="0">
              <a:solidFill>
                <a:schemeClr val="accent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334" y="254638"/>
            <a:ext cx="8112653" cy="939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38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Custom 2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FFBD47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System.Storyboarding.Annotation.StickyNote" Revision="1" Stencil="System.Storyboarding.Annotation" StencilVersion="0.1"/>
</Control>
</file>

<file path=customXml/itemProps1.xml><?xml version="1.0" encoding="utf-8"?>
<ds:datastoreItem xmlns:ds="http://schemas.openxmlformats.org/officeDocument/2006/customXml" ds:itemID="{AB23B3C2-F85F-4CC1-94DF-AA3FDFA74DD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5366</TotalTime>
  <Words>312</Words>
  <Application>Microsoft Office PowerPoint</Application>
  <PresentationFormat>On-screen Show (16:9)</PresentationFormat>
  <Paragraphs>97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ＭＳ Ｐゴシック</vt:lpstr>
      <vt:lpstr>Arial</vt:lpstr>
      <vt:lpstr>Calibri</vt:lpstr>
      <vt:lpstr>Century Gothic</vt:lpstr>
      <vt:lpstr>Helvetica Neue</vt:lpstr>
      <vt:lpstr>Helvetica Neue Medium</vt:lpstr>
      <vt:lpstr>Poppins</vt:lpstr>
      <vt:lpstr>Roboto Medium</vt:lpstr>
      <vt:lpstr>Rockwell</vt:lpstr>
      <vt:lpstr>Segoe UI</vt:lpstr>
      <vt:lpstr>Wingdings 2</vt:lpstr>
      <vt:lpstr>Academic Fall2015</vt:lpstr>
      <vt:lpstr>Midterm Report Review Advisory Council June 4, 2021</vt:lpstr>
      <vt:lpstr>Midterm Report Study Group Update</vt:lpstr>
      <vt:lpstr>Midterm Report Components</vt:lpstr>
      <vt:lpstr>Midterm Report Organization</vt:lpstr>
      <vt:lpstr>Midterm Report Process</vt:lpstr>
      <vt:lpstr>Midterm Report Timeline Review</vt:lpstr>
      <vt:lpstr>Timeline Review</vt:lpstr>
      <vt:lpstr>What’s next in our accreditation cycle?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Elaine Kuo</cp:lastModifiedBy>
  <cp:revision>232</cp:revision>
  <dcterms:created xsi:type="dcterms:W3CDTF">2017-07-10T18:20:34Z</dcterms:created>
  <dcterms:modified xsi:type="dcterms:W3CDTF">2021-06-03T23:08:28Z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\\researchDB.ad.fhda.edu\research\A2 - Foothill Projects\ACCJC\Midterm Report 2021\Presentations\Midterm Rpt Update2_AC.pptx</vt:lpwstr>
  </property>
</Properties>
</file>