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502" r:id="rId1"/>
  </p:sldMasterIdLst>
  <p:notesMasterIdLst>
    <p:notesMasterId r:id="rId15"/>
  </p:notesMasterIdLst>
  <p:handoutMasterIdLst>
    <p:handoutMasterId r:id="rId16"/>
  </p:handoutMasterIdLst>
  <p:sldIdLst>
    <p:sldId id="520" r:id="rId2"/>
    <p:sldId id="547" r:id="rId3"/>
    <p:sldId id="585" r:id="rId4"/>
    <p:sldId id="573" r:id="rId5"/>
    <p:sldId id="586" r:id="rId6"/>
    <p:sldId id="565" r:id="rId7"/>
    <p:sldId id="566" r:id="rId8"/>
    <p:sldId id="546" r:id="rId9"/>
    <p:sldId id="567" r:id="rId10"/>
    <p:sldId id="545" r:id="rId11"/>
    <p:sldId id="553" r:id="rId12"/>
    <p:sldId id="587" r:id="rId13"/>
    <p:sldId id="331" r:id="rId1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1F2D"/>
    <a:srgbClr val="F6F1E7"/>
    <a:srgbClr val="623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/>
    <p:restoredTop sz="94043"/>
  </p:normalViewPr>
  <p:slideViewPr>
    <p:cSldViewPr snapToGrid="0" snapToObjects="1">
      <p:cViewPr varScale="1">
        <p:scale>
          <a:sx n="128" d="100"/>
          <a:sy n="128" d="100"/>
        </p:scale>
        <p:origin x="184" y="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4B0D1D-5FB2-3D48-A3FB-D441239EB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B75E9-C74E-8A46-8712-560A475791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D5913-4AB5-244C-BCE1-68D4BDED5353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DCF86-9865-7546-8B18-0F2DAFA53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DEA93-4059-8C4D-B0B3-ABF56BEFB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5944B-1D36-1049-936F-ED220789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73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44E12-802E-CA40-BAE9-24DBAC17F625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39CDE-8654-F541-968F-8247506D2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6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6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Pagosa Springs, Colorado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5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C443A-EE1F-4413-FDE5-39005CF60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A946D-A2A9-6376-FC0C-71FD2F051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8B791-27A7-AC7F-5CA1-DEFA90973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interior of the sculpture is created from polystyrene, mesh and a form of concrete called 'exterior foam coat'.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09C18-42D3-3A16-EA33-C8B1671DC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3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1E5BE-1002-F025-3FD1-43EFB517B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52D0C-2089-D0DF-3D18-608BF1B10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B6451-0AC0-2FB4-D5A6-928D89137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nutshell, the interior of the sculpture is created from polystyrene, mesh and a form of concrete called 'exterior foam coat’.  For this project I created custom ceramic tiles for a portion of the sculpture. The rest of the mosaic was created with custom stained glass shapes. Each piece was cut and arranged by me. 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8FA9F-204B-19D5-13B4-A7FF65C74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5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54A46-E72F-DA72-F8DD-610171B41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9343DD-4BF7-CDBC-4236-B4D19E5F4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904BB7-3216-8D9F-A1E5-1A88AAEED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nutshell, the interior of the sculpture is created from polystyrene, mesh and a form of concrete called 'exterior foam coat’.  For this project I created custom ceramic tiles for a portion of the sculpture. The rest of the mosaic was created with custom stained glass shapes. Each piece was cut and arranged by me. 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B817A-F2FC-B3BC-3A83-5865E7EEF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9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timcherry.com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chose the Saw-Whet Owl for its engaging, jovial attitude and abundance of curves and round masses.  Always one of my favorite design elements, circles, is found throughout the sculpture.  I was able to play with the negative space within which represents the nest.  The smooth surface against the hard texture creates contrast and gives the sculpture a lasting interest.  “House Sitter” is meant to engage the viewer and speak of curiosity.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5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timcherry.com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canyoncontemporary.com</a:t>
            </a:r>
            <a:r>
              <a:rPr lang="en-US" dirty="0"/>
              <a:t>/art/silo-blossom-steel-150000-by-eben-markowski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7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A05D-9AC2-376A-A7FE-847220030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9ED82-06DB-F0E4-CD4F-E59EEACC6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7B90F-6168-D28A-A1A2-7CF6702C1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Pagosa Springs, Colorado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9C6CB-B3A9-509B-D6CC-8D6F16B84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9CDE-8654-F541-968F-8247506D20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6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2" y="4617020"/>
            <a:ext cx="1333622" cy="366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6411" y="1090535"/>
            <a:ext cx="8088059" cy="148610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45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11" y="2697056"/>
            <a:ext cx="8088058" cy="742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100" b="0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01262" y="4198936"/>
            <a:ext cx="57956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b="0" i="0" dirty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12345 El Monte Road</a:t>
            </a:r>
          </a:p>
          <a:p>
            <a:pPr algn="r"/>
            <a:r>
              <a:rPr lang="en-US" sz="1500" b="0" i="0" dirty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Los Altos Hills, CA 94022</a:t>
            </a:r>
            <a:endParaRPr lang="en-US" sz="1500" b="0" i="0" baseline="0" dirty="0">
              <a:solidFill>
                <a:srgbClr val="F6F1E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/>
            <a:r>
              <a:rPr lang="en-US" sz="1500" b="1" i="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foothill.edu</a:t>
            </a:r>
          </a:p>
        </p:txBody>
      </p:sp>
      <p:pic>
        <p:nvPicPr>
          <p:cNvPr id="5" name="Picture 4" descr="A picture containing red, white, sitting, room&#10;&#10;Description automatically generated">
            <a:extLst>
              <a:ext uri="{FF2B5EF4-FFF2-40B4-BE49-F238E27FC236}">
                <a16:creationId xmlns:a16="http://schemas.microsoft.com/office/drawing/2014/main" id="{5E9AF878-6999-A841-9ED4-6EB6529A4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09905C-CD3D-C341-8328-C48B6C6CE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4644037"/>
            <a:ext cx="1142033" cy="3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5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44" y="228513"/>
            <a:ext cx="8506582" cy="939500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45" y="1691459"/>
            <a:ext cx="8112653" cy="308669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Clr>
                <a:srgbClr val="A61E2F"/>
              </a:buClr>
              <a:buSzPct val="70000"/>
              <a:buFont typeface="Arial" charset="0"/>
              <a:buChar char="•"/>
              <a:defRPr sz="30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51435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 marL="68580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4pPr>
            <a:lvl5pPr marL="857250" indent="-171450">
              <a:buClr>
                <a:srgbClr val="A61E2F"/>
              </a:buClr>
              <a:buSzPct val="70000"/>
              <a:buFont typeface="Arial" charset="0"/>
              <a:buChar char="•"/>
              <a:defRPr sz="27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707598"/>
      </p:ext>
    </p:extLst>
  </p:cSld>
  <p:clrMapOvr>
    <a:masterClrMapping/>
  </p:clrMapOvr>
  <p:transition spd="med"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50333" y="1676400"/>
            <a:ext cx="3841785" cy="315642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5143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1800">
                <a:latin typeface="Calibri"/>
                <a:cs typeface="Calibri"/>
              </a:defRPr>
            </a:lvl4pPr>
            <a:lvl5pPr>
              <a:buSzPct val="70000"/>
              <a:defRPr sz="1800">
                <a:latin typeface="Calibri"/>
                <a:cs typeface="Calibr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826834" y="1676400"/>
            <a:ext cx="3836153" cy="315642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514350" indent="-171450">
              <a:buClr>
                <a:schemeClr val="accent6"/>
              </a:buClr>
              <a:buSzPct val="8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1800">
                <a:latin typeface="Calibri"/>
                <a:cs typeface="Calibri"/>
              </a:defRPr>
            </a:lvl4pPr>
            <a:lvl5pPr>
              <a:buSzPct val="70000"/>
              <a:defRPr sz="1800">
                <a:latin typeface="Calibri"/>
                <a:cs typeface="Calibr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5A3B77-0F17-C34B-AA5A-96E2060B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44" y="228513"/>
            <a:ext cx="8506582" cy="939500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996115"/>
      </p:ext>
    </p:extLst>
  </p:cSld>
  <p:clrMapOvr>
    <a:masterClrMapping/>
  </p:clrMapOvr>
  <p:transition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ed, white, sitting, room&#10;&#10;Description automatically generated">
            <a:extLst>
              <a:ext uri="{FF2B5EF4-FFF2-40B4-BE49-F238E27FC236}">
                <a16:creationId xmlns:a16="http://schemas.microsoft.com/office/drawing/2014/main" id="{6315501D-0D32-3D48-A016-F13757292F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8013" y="492919"/>
            <a:ext cx="7956550" cy="3461147"/>
          </a:xfrm>
          <a:prstGeom prst="rect">
            <a:avLst/>
          </a:prstGeom>
          <a:solidFill>
            <a:srgbClr val="F6F1E7"/>
          </a:solidFill>
          <a:ln w="571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5775" y="4104085"/>
            <a:ext cx="8078789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42837-55FA-0048-8E94-53AA4ECC4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4644037"/>
            <a:ext cx="1142033" cy="3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red, white, sitting, room&#10;&#10;Description automatically generated">
            <a:extLst>
              <a:ext uri="{FF2B5EF4-FFF2-40B4-BE49-F238E27FC236}">
                <a16:creationId xmlns:a16="http://schemas.microsoft.com/office/drawing/2014/main" id="{0918923C-3A75-774A-B88A-E9FCDADF5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972175" y="594919"/>
            <a:ext cx="2700005" cy="3251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171450" indent="0">
              <a:buNone/>
              <a:defRPr/>
            </a:lvl2pPr>
            <a:lvl3pPr marL="342900" indent="0">
              <a:buNone/>
              <a:defRPr/>
            </a:lvl3pPr>
            <a:lvl4pPr marL="51435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63575" y="594522"/>
            <a:ext cx="4836780" cy="3985816"/>
          </a:xfrm>
          <a:prstGeom prst="rect">
            <a:avLst/>
          </a:prstGeom>
          <a:solidFill>
            <a:srgbClr val="F6F1E7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A8845-A68B-154A-9209-335847DB0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4644037"/>
            <a:ext cx="1142033" cy="3140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58744" y="2156049"/>
            <a:ext cx="7323502" cy="2271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 baseline="0"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 err="1"/>
              <a:t>presentersname@foothill.edu</a:t>
            </a:r>
            <a:endParaRPr lang="en-US" dirty="0"/>
          </a:p>
          <a:p>
            <a:pPr lvl="0"/>
            <a:r>
              <a:rPr lang="en-US" dirty="0"/>
              <a:t>650.949.0000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foothill.edu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4084BE-4076-0242-B65D-6699646E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44" y="228513"/>
            <a:ext cx="8506582" cy="939500"/>
          </a:xfrm>
          <a:prstGeom prst="rect">
            <a:avLst/>
          </a:prstGeom>
        </p:spPr>
        <p:txBody>
          <a:bodyPr anchor="ctr"/>
          <a:lstStyle>
            <a:lvl1pPr>
              <a:defRPr sz="3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707730"/>
      </p:ext>
    </p:extLst>
  </p:cSld>
  <p:clrMapOvr>
    <a:masterClrMapping/>
  </p:clrMapOvr>
  <p:transition spd="med">
    <p:fade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423"/>
            <a:ext cx="9144000" cy="4167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5" y="4638102"/>
            <a:ext cx="1170644" cy="321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6" b="26749"/>
          <a:stretch/>
        </p:blipFill>
        <p:spPr>
          <a:xfrm>
            <a:off x="0" y="0"/>
            <a:ext cx="9144000" cy="137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25" r:id="rId2"/>
    <p:sldLayoutId id="2147486526" r:id="rId3"/>
    <p:sldLayoutId id="2147486532" r:id="rId4"/>
    <p:sldLayoutId id="2147486533" r:id="rId5"/>
    <p:sldLayoutId id="2147486531" r:id="rId6"/>
  </p:sldLayoutIdLst>
  <p:transition spd="med"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171450" indent="-171450" algn="l" rtl="0" eaLnBrk="1" fontAlgn="base" hangingPunct="1"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15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342900" indent="-171450" algn="l" rtl="0" eaLnBrk="1" fontAlgn="base" hangingPunct="1">
        <a:spcBef>
          <a:spcPts val="45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514350" indent="-171450" algn="l" rtl="0" eaLnBrk="1" fontAlgn="base" hangingPunct="1">
        <a:spcBef>
          <a:spcPts val="45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685800" indent="-171450" algn="l" rtl="0" eaLnBrk="1" fontAlgn="base" hangingPunct="1">
        <a:spcBef>
          <a:spcPts val="45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857250" indent="-171450" algn="l" rtl="0" eaLnBrk="1" fontAlgn="base" hangingPunct="1">
        <a:spcBef>
          <a:spcPts val="45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033463" indent="-171450" algn="l" defTabSz="6858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202531" indent="-171450" algn="l" defTabSz="6858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372791" indent="-171450" algn="l" defTabSz="6858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3889"/>
            <a:ext cx="9143999" cy="4051883"/>
          </a:xfrm>
        </p:spPr>
        <p:txBody>
          <a:bodyPr anchor="ctr"/>
          <a:lstStyle/>
          <a:p>
            <a:r>
              <a:rPr lang="en-US" dirty="0"/>
              <a:t>Art on Campus</a:t>
            </a:r>
          </a:p>
        </p:txBody>
      </p:sp>
    </p:spTree>
    <p:extLst>
      <p:ext uri="{BB962C8B-B14F-4D97-AF65-F5344CB8AC3E}">
        <p14:creationId xmlns:p14="http://schemas.microsoft.com/office/powerpoint/2010/main" val="387561210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106100-EB83-8B91-327E-CEB2435A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 Cherry – </a:t>
            </a:r>
            <a:r>
              <a:rPr lang="en-US" i="1" dirty="0" err="1"/>
              <a:t>Housesitter</a:t>
            </a:r>
            <a:r>
              <a:rPr lang="en-US" i="1" dirty="0"/>
              <a:t> (monumental)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9E8BC14-1C94-A653-A070-E49376590EA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550863" y="1838105"/>
            <a:ext cx="3841750" cy="2832540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588AD0F-6E9E-1D7F-68E8-2EA100E1F899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5692779" y="1676400"/>
            <a:ext cx="2105018" cy="315595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905EF5-1F7D-6705-87F2-BD1C62FBF29B}"/>
              </a:ext>
            </a:extLst>
          </p:cNvPr>
          <p:cNvSpPr txBox="1"/>
          <p:nvPr/>
        </p:nvSpPr>
        <p:spPr>
          <a:xfrm>
            <a:off x="1278576" y="4693850"/>
            <a:ext cx="2458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Aft>
                <a:spcPts val="1500"/>
              </a:spcAft>
              <a:buNone/>
            </a:pPr>
            <a:r>
              <a:rPr lang="en-US" sz="1200" b="0" i="0" u="none" strike="noStrike" dirty="0">
                <a:solidFill>
                  <a:srgbClr val="101419"/>
                </a:solidFill>
                <a:effectLst/>
                <a:latin typeface="bookmania"/>
              </a:rPr>
              <a:t>Bronze 22"L x 65"H x 15"W $34,000 </a:t>
            </a:r>
          </a:p>
        </p:txBody>
      </p:sp>
    </p:spTree>
    <p:extLst>
      <p:ext uri="{BB962C8B-B14F-4D97-AF65-F5344CB8AC3E}">
        <p14:creationId xmlns:p14="http://schemas.microsoft.com/office/powerpoint/2010/main" val="143904234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9E8E9-8CFD-F21D-17B7-B2A1E8470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E5AAB5-B2D7-459A-881A-0AD43DED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 Cherry – </a:t>
            </a:r>
            <a:r>
              <a:rPr lang="en-US" i="1" dirty="0" err="1"/>
              <a:t>Housesitter</a:t>
            </a:r>
            <a:r>
              <a:rPr lang="en-US" i="1" dirty="0"/>
              <a:t> (monumental)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4DF535-8FCB-D8E0-2096-0A6676588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6700" y="1690688"/>
            <a:ext cx="6236275" cy="308768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526AD6-F841-AF94-6D4E-B931DF3F20F7}"/>
              </a:ext>
            </a:extLst>
          </p:cNvPr>
          <p:cNvSpPr txBox="1"/>
          <p:nvPr/>
        </p:nvSpPr>
        <p:spPr>
          <a:xfrm>
            <a:off x="3382675" y="4778375"/>
            <a:ext cx="2458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Aft>
                <a:spcPts val="1500"/>
              </a:spcAft>
              <a:buNone/>
            </a:pPr>
            <a:r>
              <a:rPr lang="en-US" sz="1200" b="0" i="0" u="none" strike="noStrike" dirty="0">
                <a:solidFill>
                  <a:srgbClr val="101419"/>
                </a:solidFill>
                <a:effectLst/>
                <a:latin typeface="bookmania"/>
              </a:rPr>
              <a:t>Bronze 22"L x 65"H x 15"W $34,000 </a:t>
            </a:r>
          </a:p>
        </p:txBody>
      </p:sp>
    </p:spTree>
    <p:extLst>
      <p:ext uri="{BB962C8B-B14F-4D97-AF65-F5344CB8AC3E}">
        <p14:creationId xmlns:p14="http://schemas.microsoft.com/office/powerpoint/2010/main" val="12203403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60C75-E7BF-BF0B-B2CF-B44EAFC39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lorful owl statue outside&#10;&#10;AI-generated content may be incorrect.">
            <a:extLst>
              <a:ext uri="{FF2B5EF4-FFF2-40B4-BE49-F238E27FC236}">
                <a16:creationId xmlns:a16="http://schemas.microsoft.com/office/drawing/2014/main" id="{45CE4A46-E891-F1F2-9538-B3A3E0919FC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910710" y="1676400"/>
            <a:ext cx="1983322" cy="297498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09E9D9-08BC-8530-E9B7-1F9A34B6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Kasia Polkowska and Kyle Cunnif - </a:t>
            </a:r>
            <a:r>
              <a:rPr lang="en-US" i="1" dirty="0"/>
              <a:t>Artemis</a:t>
            </a:r>
          </a:p>
        </p:txBody>
      </p:sp>
      <p:pic>
        <p:nvPicPr>
          <p:cNvPr id="7" name="Content Placeholder 6" descr="A paper with text on it&#10;&#10;AI-generated content may be incorrect.">
            <a:extLst>
              <a:ext uri="{FF2B5EF4-FFF2-40B4-BE49-F238E27FC236}">
                <a16:creationId xmlns:a16="http://schemas.microsoft.com/office/drawing/2014/main" id="{367C8BD0-0153-D9E1-5D74-7EB8D48E7EE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3273836" y="1676400"/>
            <a:ext cx="2311839" cy="2971014"/>
          </a:xfrm>
        </p:spPr>
      </p:pic>
      <p:pic>
        <p:nvPicPr>
          <p:cNvPr id="9" name="Picture 8" descr="A paper with text on it&#10;&#10;AI-generated content may be incorrect.">
            <a:extLst>
              <a:ext uri="{FF2B5EF4-FFF2-40B4-BE49-F238E27FC236}">
                <a16:creationId xmlns:a16="http://schemas.microsoft.com/office/drawing/2014/main" id="{17AE1136-DAFD-89AA-E24B-845BFB63E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902" y="1676400"/>
            <a:ext cx="2300648" cy="29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9629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97282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lorful owl statue outside&#10;&#10;AI-generated content may be incorrect.">
            <a:extLst>
              <a:ext uri="{FF2B5EF4-FFF2-40B4-BE49-F238E27FC236}">
                <a16:creationId xmlns:a16="http://schemas.microsoft.com/office/drawing/2014/main" id="{A7C21F15-84F2-CF3E-3F4F-CE81C084A12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1419755" y="1676400"/>
            <a:ext cx="2103966" cy="315595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2F7D1B8-5B64-4803-F2DC-F580C2D5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Kasia Polkowska and Kyle Cunnif - </a:t>
            </a:r>
            <a:r>
              <a:rPr lang="en-US" i="1" dirty="0"/>
              <a:t>Artemis</a:t>
            </a:r>
          </a:p>
        </p:txBody>
      </p:sp>
      <p:pic>
        <p:nvPicPr>
          <p:cNvPr id="12" name="Content Placeholder 11" descr="A person holding a piece of art next to a statue&#10;&#10;AI-generated content may be incorrect.">
            <a:extLst>
              <a:ext uri="{FF2B5EF4-FFF2-40B4-BE49-F238E27FC236}">
                <a16:creationId xmlns:a16="http://schemas.microsoft.com/office/drawing/2014/main" id="{6958362B-6A14-F1F9-DB4C-9203CDC5C9AC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5189076" y="1676400"/>
            <a:ext cx="2490241" cy="315595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FAAEBB-32D4-EBBE-62F7-1A7753ADC4B6}"/>
              </a:ext>
            </a:extLst>
          </p:cNvPr>
          <p:cNvSpPr txBox="1"/>
          <p:nvPr/>
        </p:nvSpPr>
        <p:spPr>
          <a:xfrm>
            <a:off x="604207" y="4849356"/>
            <a:ext cx="400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Stained glass mosaic and ceramic tiles, 7 ft tall, $60,000</a:t>
            </a:r>
          </a:p>
        </p:txBody>
      </p:sp>
    </p:spTree>
    <p:extLst>
      <p:ext uri="{BB962C8B-B14F-4D97-AF65-F5344CB8AC3E}">
        <p14:creationId xmlns:p14="http://schemas.microsoft.com/office/powerpoint/2010/main" val="298419588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914E5-37C5-9637-2F91-73C209279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8A5CE8-BCB5-78E0-D642-69BAF69E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Kasia Polkowska and Kyle Cunnif - </a:t>
            </a:r>
            <a:r>
              <a:rPr lang="en-US" i="1" dirty="0"/>
              <a:t>Artemis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05ADB-7E47-D11B-3F00-0EAC691D0F70}"/>
              </a:ext>
            </a:extLst>
          </p:cNvPr>
          <p:cNvSpPr txBox="1"/>
          <p:nvPr/>
        </p:nvSpPr>
        <p:spPr>
          <a:xfrm>
            <a:off x="397348" y="4804069"/>
            <a:ext cx="3087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Polystrene</a:t>
            </a:r>
            <a:r>
              <a:rPr lang="en-US" sz="1200" dirty="0"/>
              <a:t>, mesh, and “exterior foam coat”</a:t>
            </a:r>
          </a:p>
        </p:txBody>
      </p:sp>
      <p:pic>
        <p:nvPicPr>
          <p:cNvPr id="9" name="Content Placeholder 8" descr="A person wearing a mask and working on a large sculpture&#10;&#10;AI-generated content may be incorrect.">
            <a:extLst>
              <a:ext uri="{FF2B5EF4-FFF2-40B4-BE49-F238E27FC236}">
                <a16:creationId xmlns:a16="http://schemas.microsoft.com/office/drawing/2014/main" id="{A21BE9AB-4DCE-6124-3D42-CBB736019604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78821" y="1648119"/>
            <a:ext cx="2524760" cy="31559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14346E-80D9-864D-8269-A0143793CB7C}"/>
              </a:ext>
            </a:extLst>
          </p:cNvPr>
          <p:cNvSpPr txBox="1"/>
          <p:nvPr/>
        </p:nvSpPr>
        <p:spPr>
          <a:xfrm>
            <a:off x="4752643" y="3674643"/>
            <a:ext cx="2845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Custom ceramic tiles and stained glass</a:t>
            </a:r>
          </a:p>
        </p:txBody>
      </p:sp>
      <p:pic>
        <p:nvPicPr>
          <p:cNvPr id="16" name="Picture 15" descr="A hand holding a black circle&#10;&#10;AI-generated content may be incorrect.">
            <a:extLst>
              <a:ext uri="{FF2B5EF4-FFF2-40B4-BE49-F238E27FC236}">
                <a16:creationId xmlns:a16="http://schemas.microsoft.com/office/drawing/2014/main" id="{032E83AC-4117-695F-7A7F-6C0FF02A8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363" y="1843954"/>
            <a:ext cx="2348720" cy="1761540"/>
          </a:xfrm>
          <a:prstGeom prst="rect">
            <a:avLst/>
          </a:prstGeom>
        </p:spPr>
      </p:pic>
      <p:pic>
        <p:nvPicPr>
          <p:cNvPr id="20" name="Picture 19" descr="A blue and green mosaic piece&#10;&#10;AI-generated content may be incorrect.">
            <a:extLst>
              <a:ext uri="{FF2B5EF4-FFF2-40B4-BE49-F238E27FC236}">
                <a16:creationId xmlns:a16="http://schemas.microsoft.com/office/drawing/2014/main" id="{94FFBFB6-DDF4-B8FB-113D-216DE0B7B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570" y="1843954"/>
            <a:ext cx="2348720" cy="176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2670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C0A33-8069-C181-8222-7E3A9F2B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C6542-E359-1ACC-E6C8-BD055664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Kasia Polkowska and Kyle Cunnif - </a:t>
            </a:r>
            <a:r>
              <a:rPr lang="en-US" i="1" dirty="0"/>
              <a:t>Artemis</a:t>
            </a:r>
          </a:p>
        </p:txBody>
      </p:sp>
      <p:pic>
        <p:nvPicPr>
          <p:cNvPr id="9" name="Content Placeholder 8" descr="A person holding a piece of art&#10;&#10;AI-generated content may be incorrect.">
            <a:extLst>
              <a:ext uri="{FF2B5EF4-FFF2-40B4-BE49-F238E27FC236}">
                <a16:creationId xmlns:a16="http://schemas.microsoft.com/office/drawing/2014/main" id="{5EEF0F78-4912-2BF4-1C2E-AB0DFC7EDE0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1209358" y="1676400"/>
            <a:ext cx="2524760" cy="3155950"/>
          </a:xfrm>
        </p:spPr>
      </p:pic>
      <p:pic>
        <p:nvPicPr>
          <p:cNvPr id="11" name="Content Placeholder 10" descr="A large blue and green mosaic sculpture&#10;&#10;AI-generated content may be incorrect.">
            <a:extLst>
              <a:ext uri="{FF2B5EF4-FFF2-40B4-BE49-F238E27FC236}">
                <a16:creationId xmlns:a16="http://schemas.microsoft.com/office/drawing/2014/main" id="{EE38A063-D71D-D7A0-0EAE-FA3270B6BD0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5534565" y="1676400"/>
            <a:ext cx="2421445" cy="3155950"/>
          </a:xfrm>
        </p:spPr>
      </p:pic>
    </p:spTree>
    <p:extLst>
      <p:ext uri="{BB962C8B-B14F-4D97-AF65-F5344CB8AC3E}">
        <p14:creationId xmlns:p14="http://schemas.microsoft.com/office/powerpoint/2010/main" val="15377962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843BC-CF73-3A59-27E2-5BE849EF4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4D8CD-0E8B-96EB-46E9-9278318C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Kasia Polkowska and Kyle Cunnif - </a:t>
            </a:r>
            <a:r>
              <a:rPr lang="en-US" i="1" dirty="0"/>
              <a:t>Artemis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7A78D-5E74-61B4-4AA4-4B485979BE4B}"/>
              </a:ext>
            </a:extLst>
          </p:cNvPr>
          <p:cNvSpPr txBox="1"/>
          <p:nvPr/>
        </p:nvSpPr>
        <p:spPr>
          <a:xfrm>
            <a:off x="1935661" y="4832823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Appx 300 </a:t>
            </a:r>
            <a:r>
              <a:rPr lang="en-US" sz="1200" dirty="0" err="1"/>
              <a:t>lbs</a:t>
            </a:r>
            <a:endParaRPr lang="en-US" sz="1200" dirty="0"/>
          </a:p>
        </p:txBody>
      </p:sp>
      <p:pic>
        <p:nvPicPr>
          <p:cNvPr id="8" name="Content Placeholder 7" descr="A person standing next to a hand truck&#10;&#10;AI-generated content may be incorrect.">
            <a:extLst>
              <a:ext uri="{FF2B5EF4-FFF2-40B4-BE49-F238E27FC236}">
                <a16:creationId xmlns:a16="http://schemas.microsoft.com/office/drawing/2014/main" id="{B4A1694B-83FA-5137-3211-FD6C888BE47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1209358" y="1676400"/>
            <a:ext cx="2524760" cy="3155950"/>
          </a:xfrm>
        </p:spPr>
      </p:pic>
      <p:pic>
        <p:nvPicPr>
          <p:cNvPr id="12" name="Content Placeholder 11" descr="A group of men pushing a green object&#10;&#10;AI-generated content may be incorrect.">
            <a:extLst>
              <a:ext uri="{FF2B5EF4-FFF2-40B4-BE49-F238E27FC236}">
                <a16:creationId xmlns:a16="http://schemas.microsoft.com/office/drawing/2014/main" id="{04D81B0A-CDF3-51CE-4006-377D6874654B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4827588" y="1816100"/>
            <a:ext cx="3599975" cy="2699981"/>
          </a:xfrm>
        </p:spPr>
      </p:pic>
    </p:spTree>
    <p:extLst>
      <p:ext uri="{BB962C8B-B14F-4D97-AF65-F5344CB8AC3E}">
        <p14:creationId xmlns:p14="http://schemas.microsoft.com/office/powerpoint/2010/main" val="420153274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34AE8-C60D-D69F-A94B-D3654719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etal sculpture of an owl&#10;&#10;AI-generated content may be incorrect.">
            <a:extLst>
              <a:ext uri="{FF2B5EF4-FFF2-40B4-BE49-F238E27FC236}">
                <a16:creationId xmlns:a16="http://schemas.microsoft.com/office/drawing/2014/main" id="{FDB9E22F-FD40-BEEB-D062-CBA4FC16C34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913596" y="1676400"/>
            <a:ext cx="2366962" cy="3155950"/>
          </a:xfrm>
        </p:spPr>
      </p:pic>
      <p:pic>
        <p:nvPicPr>
          <p:cNvPr id="8" name="Content Placeholder 7" descr="A person standing next to a statue of an owl&#10;&#10;AI-generated content may be incorrect.">
            <a:extLst>
              <a:ext uri="{FF2B5EF4-FFF2-40B4-BE49-F238E27FC236}">
                <a16:creationId xmlns:a16="http://schemas.microsoft.com/office/drawing/2014/main" id="{8E52A904-F323-D7DA-36D3-C274211BA27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4724899" y="1676400"/>
            <a:ext cx="2366962" cy="315595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590DAC-FE42-DC51-5713-90C21F88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Eben Markowski – </a:t>
            </a:r>
            <a:r>
              <a:rPr lang="en-US" i="1" dirty="0"/>
              <a:t>Silo Blossom</a:t>
            </a:r>
            <a:r>
              <a:rPr lang="en-US" dirty="0"/>
              <a:t>,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DE326-6E19-AF3F-A44F-BAA9E8AA91DF}"/>
              </a:ext>
            </a:extLst>
          </p:cNvPr>
          <p:cNvSpPr txBox="1"/>
          <p:nvPr/>
        </p:nvSpPr>
        <p:spPr>
          <a:xfrm>
            <a:off x="3284089" y="4880869"/>
            <a:ext cx="2513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Steel, 100 x 125 x 77 in, $135,000</a:t>
            </a:r>
          </a:p>
        </p:txBody>
      </p:sp>
      <p:pic>
        <p:nvPicPr>
          <p:cNvPr id="2" name="Content Placeholder 12" descr="A metal owl statue in a garden&#10;&#10;AI-generated content may be incorrect.">
            <a:extLst>
              <a:ext uri="{FF2B5EF4-FFF2-40B4-BE49-F238E27FC236}">
                <a16:creationId xmlns:a16="http://schemas.microsoft.com/office/drawing/2014/main" id="{D693DD1F-D045-04AA-A072-C1A2F052C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059" y="1676400"/>
            <a:ext cx="2656499" cy="31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361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A36F-60A9-42B7-486C-85D6B07D1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A19516-BE62-9887-CB85-0A9AC5BE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Eben Markowski – </a:t>
            </a:r>
            <a:r>
              <a:rPr lang="en-US" i="1" dirty="0"/>
              <a:t>Silo Blossom</a:t>
            </a:r>
            <a:r>
              <a:rPr lang="en-US" dirty="0"/>
              <a:t>, 2025</a:t>
            </a:r>
          </a:p>
        </p:txBody>
      </p:sp>
      <p:pic>
        <p:nvPicPr>
          <p:cNvPr id="20" name="Content Placeholder 19" descr="A metal sculpture of an owl&#10;&#10;AI-generated content may be incorrect.">
            <a:extLst>
              <a:ext uri="{FF2B5EF4-FFF2-40B4-BE49-F238E27FC236}">
                <a16:creationId xmlns:a16="http://schemas.microsoft.com/office/drawing/2014/main" id="{853FF098-23BC-6D9D-7376-89E5A23DB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757" y="1690688"/>
            <a:ext cx="4356161" cy="308768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6FB9B-0E62-77B9-7EA0-E3D255AD47C2}"/>
              </a:ext>
            </a:extLst>
          </p:cNvPr>
          <p:cNvSpPr txBox="1"/>
          <p:nvPr/>
        </p:nvSpPr>
        <p:spPr>
          <a:xfrm>
            <a:off x="3315085" y="4828793"/>
            <a:ext cx="2513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Steel, 100 x 125 x 77 in, $135,000</a:t>
            </a:r>
          </a:p>
        </p:txBody>
      </p:sp>
    </p:spTree>
    <p:extLst>
      <p:ext uri="{BB962C8B-B14F-4D97-AF65-F5344CB8AC3E}">
        <p14:creationId xmlns:p14="http://schemas.microsoft.com/office/powerpoint/2010/main" val="3278506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EA2BB-2ADB-17E6-F8BE-CDF93EA8D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D8A214-F300-8C1A-4202-7913C43E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Eben Markowski – </a:t>
            </a:r>
            <a:r>
              <a:rPr lang="en-US" i="1" dirty="0"/>
              <a:t>Silo Blossom</a:t>
            </a:r>
            <a:r>
              <a:rPr lang="en-US" dirty="0"/>
              <a:t>, 2025</a:t>
            </a:r>
          </a:p>
        </p:txBody>
      </p:sp>
      <p:pic>
        <p:nvPicPr>
          <p:cNvPr id="10" name="Content Placeholder 9" descr="A metal sculpture of a fish&#10;&#10;AI-generated content may be incorrect.">
            <a:extLst>
              <a:ext uri="{FF2B5EF4-FFF2-40B4-BE49-F238E27FC236}">
                <a16:creationId xmlns:a16="http://schemas.microsoft.com/office/drawing/2014/main" id="{896ACCB7-0319-2F92-7D85-016B69F71BC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70607" y="1552413"/>
            <a:ext cx="2267280" cy="3023041"/>
          </a:xfrm>
        </p:spPr>
      </p:pic>
      <p:pic>
        <p:nvPicPr>
          <p:cNvPr id="12" name="Content Placeholder 11" descr="A metal sculpture of an owl&#10;&#10;AI-generated content may be incorrect.">
            <a:extLst>
              <a:ext uri="{FF2B5EF4-FFF2-40B4-BE49-F238E27FC236}">
                <a16:creationId xmlns:a16="http://schemas.microsoft.com/office/drawing/2014/main" id="{6B6D2566-05BD-5C76-A450-D1B70FF3FA78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2557679" y="1552413"/>
            <a:ext cx="2267280" cy="3023041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0B1259-DA87-D84E-E969-E1B965BE02C4}"/>
              </a:ext>
            </a:extLst>
          </p:cNvPr>
          <p:cNvSpPr txBox="1"/>
          <p:nvPr/>
        </p:nvSpPr>
        <p:spPr>
          <a:xfrm>
            <a:off x="3119450" y="4680018"/>
            <a:ext cx="2513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Steel, 100 x 125 x 77 in, $135,000</a:t>
            </a:r>
          </a:p>
        </p:txBody>
      </p:sp>
      <p:pic>
        <p:nvPicPr>
          <p:cNvPr id="17" name="Picture 16" descr="A metal sculpture on a road&#10;&#10;AI-generated content may be incorrect.">
            <a:extLst>
              <a:ext uri="{FF2B5EF4-FFF2-40B4-BE49-F238E27FC236}">
                <a16:creationId xmlns:a16="http://schemas.microsoft.com/office/drawing/2014/main" id="{EB8DDE70-3D28-D5E8-6FC3-D3D791B48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101" y="1552413"/>
            <a:ext cx="4026939" cy="30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0905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58C26-89D0-2CCD-F72B-067BBE7EA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CC3AD9-81BB-45CF-F03E-0396C31E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Eben Markowski – </a:t>
            </a:r>
            <a:r>
              <a:rPr lang="en-US" i="1" dirty="0"/>
              <a:t>Silo Blossom</a:t>
            </a:r>
            <a:r>
              <a:rPr lang="en-US" dirty="0"/>
              <a:t>, 2025</a:t>
            </a:r>
          </a:p>
        </p:txBody>
      </p:sp>
      <p:pic>
        <p:nvPicPr>
          <p:cNvPr id="9" name="Content Placeholder 8" descr="A close-up of an owl&#10;&#10;AI-generated content may be incorrect.">
            <a:extLst>
              <a:ext uri="{FF2B5EF4-FFF2-40B4-BE49-F238E27FC236}">
                <a16:creationId xmlns:a16="http://schemas.microsoft.com/office/drawing/2014/main" id="{1039D22A-9FB4-6F98-AB60-A94E09C29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171" y="1373251"/>
            <a:ext cx="6679769" cy="3754751"/>
          </a:xfrm>
        </p:spPr>
      </p:pic>
    </p:spTree>
    <p:extLst>
      <p:ext uri="{BB962C8B-B14F-4D97-AF65-F5344CB8AC3E}">
        <p14:creationId xmlns:p14="http://schemas.microsoft.com/office/powerpoint/2010/main" val="93239528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cademic Fall2015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6303D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Academic Fall2015</Template>
  <TotalTime>21714</TotalTime>
  <Words>440</Words>
  <Application>Microsoft Macintosh PowerPoint</Application>
  <PresentationFormat>On-screen Show (16:9)</PresentationFormat>
  <Paragraphs>41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bookmania</vt:lpstr>
      <vt:lpstr>Calibri</vt:lpstr>
      <vt:lpstr>Century Gothic</vt:lpstr>
      <vt:lpstr>Helvetica Neue</vt:lpstr>
      <vt:lpstr>Helvetica Neue Medium</vt:lpstr>
      <vt:lpstr>Wingdings 2</vt:lpstr>
      <vt:lpstr>Academic Fall2015</vt:lpstr>
      <vt:lpstr>Art on Campus</vt:lpstr>
      <vt:lpstr>Kasia Polkowska and Kyle Cunnif - Artemis</vt:lpstr>
      <vt:lpstr>Kasia Polkowska and Kyle Cunnif - Artemis</vt:lpstr>
      <vt:lpstr>Kasia Polkowska and Kyle Cunnif - Artemis</vt:lpstr>
      <vt:lpstr>Kasia Polkowska and Kyle Cunnif - Artemis</vt:lpstr>
      <vt:lpstr>Eben Markowski – Silo Blossom, 2025</vt:lpstr>
      <vt:lpstr>Eben Markowski – Silo Blossom, 2025</vt:lpstr>
      <vt:lpstr>Eben Markowski – Silo Blossom, 2025</vt:lpstr>
      <vt:lpstr>Eben Markowski – Silo Blossom, 2025</vt:lpstr>
      <vt:lpstr>Tim Cherry – Housesitter (monumental)</vt:lpstr>
      <vt:lpstr>Tim Cherry – Housesitter (monumental)</vt:lpstr>
      <vt:lpstr>Kasia Polkowska and Kyle Cunnif - Artemis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Robredo</dc:creator>
  <cp:lastModifiedBy>Ron Herman</cp:lastModifiedBy>
  <cp:revision>165</cp:revision>
  <dcterms:created xsi:type="dcterms:W3CDTF">2017-07-10T18:20:34Z</dcterms:created>
  <dcterms:modified xsi:type="dcterms:W3CDTF">2025-11-07T23:01:09Z</dcterms:modified>
</cp:coreProperties>
</file>