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 snapToObjects="1">
      <p:cViewPr>
        <p:scale>
          <a:sx n="50" d="100"/>
          <a:sy n="50" d="100"/>
        </p:scale>
        <p:origin x="-13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'get better job=very important'!$B$1</c:f>
              <c:strCache>
                <c:ptCount val="1"/>
                <c:pt idx="0">
                  <c:v>1976</c:v>
                </c:pt>
              </c:strCache>
            </c:strRef>
          </c:tx>
          <c:invertIfNegative val="0"/>
          <c:cat>
            <c:strRef>
              <c:f>'get better job=very important'!$A$2</c:f>
              <c:strCache>
                <c:ptCount val="1"/>
                <c:pt idx="0">
                  <c:v>% of Frosh</c:v>
                </c:pt>
              </c:strCache>
            </c:strRef>
          </c:cat>
          <c:val>
            <c:numRef>
              <c:f>'get better job=very important'!$B$2</c:f>
              <c:numCache>
                <c:formatCode>0.0%</c:formatCode>
                <c:ptCount val="1"/>
                <c:pt idx="0">
                  <c:v>0.678</c:v>
                </c:pt>
              </c:numCache>
            </c:numRef>
          </c:val>
        </c:ser>
        <c:ser>
          <c:idx val="1"/>
          <c:order val="1"/>
          <c:tx>
            <c:strRef>
              <c:f>'get better job=very important'!$C$1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'get better job=very important'!$A$2</c:f>
              <c:strCache>
                <c:ptCount val="1"/>
                <c:pt idx="0">
                  <c:v>% of Frosh</c:v>
                </c:pt>
              </c:strCache>
            </c:strRef>
          </c:cat>
          <c:val>
            <c:numRef>
              <c:f>'get better job=very important'!$C$2</c:f>
              <c:numCache>
                <c:formatCode>0.0%</c:formatCode>
                <c:ptCount val="1"/>
                <c:pt idx="0">
                  <c:v>0.879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0"/>
        <c:axId val="2021517320"/>
        <c:axId val="2021520424"/>
      </c:barChart>
      <c:catAx>
        <c:axId val="2021517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021520424"/>
        <c:crosses val="autoZero"/>
        <c:auto val="1"/>
        <c:lblAlgn val="ctr"/>
        <c:lblOffset val="100"/>
        <c:noMultiLvlLbl val="0"/>
      </c:catAx>
      <c:valAx>
        <c:axId val="202152042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0215173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CB3FA-5639-8B43-8ABE-28C4244C8354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80CC40-E3A2-A84F-B186-476C345E465A}">
      <dgm:prSet phldrT="[Text]"/>
      <dgm:spPr>
        <a:solidFill>
          <a:srgbClr val="9BBB59"/>
        </a:solidFill>
      </dgm:spPr>
      <dgm:t>
        <a:bodyPr/>
        <a:lstStyle/>
        <a:p>
          <a:r>
            <a:rPr lang="en-US" dirty="0" smtClean="0"/>
            <a:t>AVP, Workforce &amp; Career Education</a:t>
          </a:r>
          <a:br>
            <a:rPr lang="en-US" dirty="0" smtClean="0"/>
          </a:br>
          <a:r>
            <a:rPr lang="en-US" dirty="0" smtClean="0"/>
            <a:t>[Ray Kaupp]</a:t>
          </a:r>
          <a:endParaRPr lang="en-US" dirty="0"/>
        </a:p>
      </dgm:t>
    </dgm:pt>
    <dgm:pt modelId="{472666F2-1621-654A-8E61-759061206D99}" type="parTrans" cxnId="{271AD366-3094-2244-B7D9-A8C61FF400DB}">
      <dgm:prSet/>
      <dgm:spPr/>
      <dgm:t>
        <a:bodyPr/>
        <a:lstStyle/>
        <a:p>
          <a:endParaRPr lang="en-US"/>
        </a:p>
      </dgm:t>
    </dgm:pt>
    <dgm:pt modelId="{44017E3D-6353-1043-892A-B13FE62BAF4C}" type="sibTrans" cxnId="{271AD366-3094-2244-B7D9-A8C61FF400DB}">
      <dgm:prSet/>
      <dgm:spPr/>
      <dgm:t>
        <a:bodyPr/>
        <a:lstStyle/>
        <a:p>
          <a:endParaRPr lang="en-US"/>
        </a:p>
      </dgm:t>
    </dgm:pt>
    <dgm:pt modelId="{7CFC8E13-8E67-8347-92E5-409B114C5F1E}" type="asst">
      <dgm:prSet phldrT="[Text]"/>
      <dgm:spPr>
        <a:solidFill>
          <a:srgbClr val="9BBB59"/>
        </a:solidFill>
      </dgm:spPr>
      <dgm:t>
        <a:bodyPr/>
        <a:lstStyle/>
        <a:p>
          <a:r>
            <a:rPr lang="en-US" dirty="0" smtClean="0"/>
            <a:t>Division Admin</a:t>
          </a:r>
          <a:br>
            <a:rPr lang="en-US" dirty="0" smtClean="0"/>
          </a:br>
          <a:r>
            <a:rPr lang="en-US" dirty="0" smtClean="0"/>
            <a:t>[Donna Wolf]</a:t>
          </a:r>
          <a:endParaRPr lang="en-US" dirty="0"/>
        </a:p>
      </dgm:t>
    </dgm:pt>
    <dgm:pt modelId="{ED50B142-852F-5D45-9FC8-A79519689158}" type="parTrans" cxnId="{9466EB2B-2396-8447-BFDA-399414E73ECD}">
      <dgm:prSet/>
      <dgm:spPr/>
      <dgm:t>
        <a:bodyPr/>
        <a:lstStyle/>
        <a:p>
          <a:endParaRPr lang="en-US"/>
        </a:p>
      </dgm:t>
    </dgm:pt>
    <dgm:pt modelId="{68EB3F09-97D4-4A4A-B86D-1EA608813E88}" type="sibTrans" cxnId="{9466EB2B-2396-8447-BFDA-399414E73ECD}">
      <dgm:prSet/>
      <dgm:spPr/>
      <dgm:t>
        <a:bodyPr/>
        <a:lstStyle/>
        <a:p>
          <a:endParaRPr lang="en-US"/>
        </a:p>
      </dgm:t>
    </dgm:pt>
    <dgm:pt modelId="{ADEC28D9-7C48-344A-AFEB-4F6ACC62698B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Director, Business &amp; Education Partnerships</a:t>
          </a:r>
          <a:br>
            <a:rPr lang="en-US" dirty="0" smtClean="0"/>
          </a:br>
          <a:r>
            <a:rPr lang="en-US" dirty="0" smtClean="0"/>
            <a:t>[Proposed]</a:t>
          </a:r>
          <a:endParaRPr lang="en-US" dirty="0"/>
        </a:p>
      </dgm:t>
    </dgm:pt>
    <dgm:pt modelId="{ACDB3B74-9EC6-F146-ACB4-B9FF4430A298}" type="parTrans" cxnId="{CCA19DC9-037E-6141-8EF7-E8E972C573D3}">
      <dgm:prSet/>
      <dgm:spPr/>
      <dgm:t>
        <a:bodyPr/>
        <a:lstStyle/>
        <a:p>
          <a:endParaRPr lang="en-US"/>
        </a:p>
      </dgm:t>
    </dgm:pt>
    <dgm:pt modelId="{3B2FE649-1051-DC45-B1A3-9A7C6840C2FE}" type="sibTrans" cxnId="{CCA19DC9-037E-6141-8EF7-E8E972C573D3}">
      <dgm:prSet/>
      <dgm:spPr/>
      <dgm:t>
        <a:bodyPr/>
        <a:lstStyle/>
        <a:p>
          <a:endParaRPr lang="en-US"/>
        </a:p>
      </dgm:t>
    </dgm:pt>
    <dgm:pt modelId="{359BC769-D351-D943-8175-D564B41ECD40}">
      <dgm:prSet phldrT="[Text]"/>
      <dgm:spPr>
        <a:solidFill>
          <a:srgbClr val="C0504D"/>
        </a:solidFill>
      </dgm:spPr>
      <dgm:t>
        <a:bodyPr/>
        <a:lstStyle/>
        <a:p>
          <a:r>
            <a:rPr lang="en-US" dirty="0" smtClean="0"/>
            <a:t>Apprenticeship Program Coordinator</a:t>
          </a:r>
          <a:br>
            <a:rPr lang="en-US" dirty="0" smtClean="0"/>
          </a:br>
          <a:r>
            <a:rPr lang="en-US" dirty="0" smtClean="0"/>
            <a:t>[Phuong Tran]</a:t>
          </a:r>
          <a:endParaRPr lang="en-US" dirty="0"/>
        </a:p>
      </dgm:t>
    </dgm:pt>
    <dgm:pt modelId="{332B8013-894F-3D46-B40D-054AF48402B8}" type="parTrans" cxnId="{F028C271-45BD-244A-BED0-0E83AFC03DED}">
      <dgm:prSet/>
      <dgm:spPr/>
      <dgm:t>
        <a:bodyPr/>
        <a:lstStyle/>
        <a:p>
          <a:endParaRPr lang="en-US"/>
        </a:p>
      </dgm:t>
    </dgm:pt>
    <dgm:pt modelId="{23E9ED67-D998-614C-8BFF-FA240015053A}" type="sibTrans" cxnId="{F028C271-45BD-244A-BED0-0E83AFC03DED}">
      <dgm:prSet/>
      <dgm:spPr/>
      <dgm:t>
        <a:bodyPr/>
        <a:lstStyle/>
        <a:p>
          <a:endParaRPr lang="en-US"/>
        </a:p>
      </dgm:t>
    </dgm:pt>
    <dgm:pt modelId="{722034E7-E443-E142-A3FC-C62A75F33053}">
      <dgm:prSet phldrT="[Text]"/>
      <dgm:spPr/>
      <dgm:t>
        <a:bodyPr/>
        <a:lstStyle/>
        <a:p>
          <a:r>
            <a:rPr lang="en-US" dirty="0" smtClean="0"/>
            <a:t>Community Ed Program Coordinator</a:t>
          </a:r>
          <a:br>
            <a:rPr lang="en-US" dirty="0" smtClean="0"/>
          </a:br>
          <a:r>
            <a:rPr lang="en-US" dirty="0" smtClean="0"/>
            <a:t>[Charlie McKellar]</a:t>
          </a:r>
          <a:endParaRPr lang="en-US" dirty="0"/>
        </a:p>
      </dgm:t>
    </dgm:pt>
    <dgm:pt modelId="{F84EAD28-E7E6-5746-9E4C-3FFCD9A27120}" type="parTrans" cxnId="{50605A61-4D67-784A-9BF5-009748791594}">
      <dgm:prSet/>
      <dgm:spPr/>
      <dgm:t>
        <a:bodyPr/>
        <a:lstStyle/>
        <a:p>
          <a:endParaRPr lang="en-US"/>
        </a:p>
      </dgm:t>
    </dgm:pt>
    <dgm:pt modelId="{0C6CD9C1-7262-7347-9E17-E3055182C876}" type="sibTrans" cxnId="{50605A61-4D67-784A-9BF5-009748791594}">
      <dgm:prSet/>
      <dgm:spPr/>
      <dgm:t>
        <a:bodyPr/>
        <a:lstStyle/>
        <a:p>
          <a:endParaRPr lang="en-US"/>
        </a:p>
      </dgm:t>
    </dgm:pt>
    <dgm:pt modelId="{0D229FC1-DDF4-4D42-9584-2C802A5F63C1}">
      <dgm:prSet phldrT="[Text]"/>
      <dgm:spPr>
        <a:solidFill>
          <a:srgbClr val="1F497D"/>
        </a:solidFill>
      </dgm:spPr>
      <dgm:t>
        <a:bodyPr/>
        <a:lstStyle/>
        <a:p>
          <a:r>
            <a:rPr lang="en-US" dirty="0" smtClean="0"/>
            <a:t>Work-based Learning </a:t>
          </a:r>
          <a:br>
            <a:rPr lang="en-US" dirty="0" smtClean="0"/>
          </a:br>
          <a:r>
            <a:rPr lang="en-US" dirty="0" smtClean="0"/>
            <a:t>[Proposed 0.8 Faculty]</a:t>
          </a:r>
          <a:endParaRPr lang="en-US" dirty="0"/>
        </a:p>
      </dgm:t>
    </dgm:pt>
    <dgm:pt modelId="{E43594E5-2980-0949-AF70-FCEAD1C51024}" type="parTrans" cxnId="{1D44B2F2-6137-D74F-BAAF-63F7AA4BA84F}">
      <dgm:prSet/>
      <dgm:spPr/>
      <dgm:t>
        <a:bodyPr/>
        <a:lstStyle/>
        <a:p>
          <a:endParaRPr lang="en-US"/>
        </a:p>
      </dgm:t>
    </dgm:pt>
    <dgm:pt modelId="{F6465EFF-80AF-AF45-908B-F3C74C3FE8BA}" type="sibTrans" cxnId="{1D44B2F2-6137-D74F-BAAF-63F7AA4BA84F}">
      <dgm:prSet/>
      <dgm:spPr/>
      <dgm:t>
        <a:bodyPr/>
        <a:lstStyle/>
        <a:p>
          <a:endParaRPr lang="en-US"/>
        </a:p>
      </dgm:t>
    </dgm:pt>
    <dgm:pt modelId="{F6E07837-8F74-2742-9E23-0B76F61CA685}">
      <dgm:prSet phldrT="[Text]"/>
      <dgm:spPr>
        <a:solidFill>
          <a:srgbClr val="C0504D"/>
        </a:solidFill>
      </dgm:spPr>
      <dgm:t>
        <a:bodyPr/>
        <a:lstStyle/>
        <a:p>
          <a:r>
            <a:rPr lang="en-US" dirty="0" smtClean="0"/>
            <a:t>IT Apprenticeship Development</a:t>
          </a:r>
          <a:br>
            <a:rPr lang="en-US" dirty="0" smtClean="0"/>
          </a:br>
          <a:r>
            <a:rPr lang="en-US" dirty="0" smtClean="0"/>
            <a:t>[Proposed 0.5 Faculty]</a:t>
          </a:r>
          <a:endParaRPr lang="en-US" dirty="0"/>
        </a:p>
      </dgm:t>
    </dgm:pt>
    <dgm:pt modelId="{6ABE9C38-D808-1443-91F3-32C8A82960ED}" type="parTrans" cxnId="{DA5ADB9B-FC92-2C48-B778-C7EC0466582B}">
      <dgm:prSet/>
      <dgm:spPr/>
      <dgm:t>
        <a:bodyPr/>
        <a:lstStyle/>
        <a:p>
          <a:endParaRPr lang="en-US"/>
        </a:p>
      </dgm:t>
    </dgm:pt>
    <dgm:pt modelId="{A580C5C1-EA5D-FB42-AC8A-E7A399A109CE}" type="sibTrans" cxnId="{DA5ADB9B-FC92-2C48-B778-C7EC0466582B}">
      <dgm:prSet/>
      <dgm:spPr/>
      <dgm:t>
        <a:bodyPr/>
        <a:lstStyle/>
        <a:p>
          <a:endParaRPr lang="en-US"/>
        </a:p>
      </dgm:t>
    </dgm:pt>
    <dgm:pt modelId="{BF77ACF5-9782-5849-9172-1B080B2813B6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 smtClean="0"/>
            <a:t>Regional Projects</a:t>
          </a:r>
          <a:endParaRPr lang="en-US" dirty="0"/>
        </a:p>
      </dgm:t>
    </dgm:pt>
    <dgm:pt modelId="{DFFD555B-69AF-CE46-8D41-17EA2AF7CC75}" type="parTrans" cxnId="{730786A1-048B-BA4A-9655-F936196B5E1F}">
      <dgm:prSet/>
      <dgm:spPr/>
      <dgm:t>
        <a:bodyPr/>
        <a:lstStyle/>
        <a:p>
          <a:endParaRPr lang="en-US"/>
        </a:p>
      </dgm:t>
    </dgm:pt>
    <dgm:pt modelId="{6D2D6EBA-4839-8F41-B6D9-CB12A6D48751}" type="sibTrans" cxnId="{730786A1-048B-BA4A-9655-F936196B5E1F}">
      <dgm:prSet/>
      <dgm:spPr/>
      <dgm:t>
        <a:bodyPr/>
        <a:lstStyle/>
        <a:p>
          <a:endParaRPr lang="en-US"/>
        </a:p>
      </dgm:t>
    </dgm:pt>
    <dgm:pt modelId="{48766241-60F3-3642-9F72-1F41DA237B20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 smtClean="0"/>
            <a:t>K-14 Pathways</a:t>
          </a:r>
          <a:br>
            <a:rPr lang="en-US" dirty="0" smtClean="0"/>
          </a:br>
          <a:r>
            <a:rPr lang="en-US" dirty="0" smtClean="0"/>
            <a:t>[Sharon Turner]</a:t>
          </a:r>
          <a:endParaRPr lang="en-US" dirty="0"/>
        </a:p>
      </dgm:t>
    </dgm:pt>
    <dgm:pt modelId="{FB29DBC5-F6CD-C741-8017-8840D475FDFD}" type="parTrans" cxnId="{083ED8F6-8F73-5B4A-A80C-FC05B325B4A9}">
      <dgm:prSet/>
      <dgm:spPr/>
      <dgm:t>
        <a:bodyPr/>
        <a:lstStyle/>
        <a:p>
          <a:endParaRPr lang="en-US"/>
        </a:p>
      </dgm:t>
    </dgm:pt>
    <dgm:pt modelId="{95AC9DB7-27F3-F542-BC5E-6391530C3663}" type="sibTrans" cxnId="{083ED8F6-8F73-5B4A-A80C-FC05B325B4A9}">
      <dgm:prSet/>
      <dgm:spPr/>
      <dgm:t>
        <a:bodyPr/>
        <a:lstStyle/>
        <a:p>
          <a:endParaRPr lang="en-US"/>
        </a:p>
      </dgm:t>
    </dgm:pt>
    <dgm:pt modelId="{63AD2A3A-19A2-CE43-8B0A-2CB50BB3D8A9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 smtClean="0"/>
            <a:t>Regional Energy Sector</a:t>
          </a:r>
          <a:br>
            <a:rPr lang="en-US" dirty="0" smtClean="0"/>
          </a:br>
          <a:r>
            <a:rPr lang="en-US" dirty="0" smtClean="0"/>
            <a:t>[ICA, Catherine Ayers]</a:t>
          </a:r>
          <a:endParaRPr lang="en-US" dirty="0"/>
        </a:p>
      </dgm:t>
    </dgm:pt>
    <dgm:pt modelId="{BD8A5125-662E-D142-AC53-56ACE7007FBB}" type="parTrans" cxnId="{BBD828D2-5AF1-724B-8303-FA4A43C5B1E1}">
      <dgm:prSet/>
      <dgm:spPr/>
      <dgm:t>
        <a:bodyPr/>
        <a:lstStyle/>
        <a:p>
          <a:endParaRPr lang="en-US"/>
        </a:p>
      </dgm:t>
    </dgm:pt>
    <dgm:pt modelId="{F24730F5-F003-B044-BFB5-FBBD9DA141B5}" type="sibTrans" cxnId="{BBD828D2-5AF1-724B-8303-FA4A43C5B1E1}">
      <dgm:prSet/>
      <dgm:spPr/>
      <dgm:t>
        <a:bodyPr/>
        <a:lstStyle/>
        <a:p>
          <a:endParaRPr lang="en-US"/>
        </a:p>
      </dgm:t>
    </dgm:pt>
    <dgm:pt modelId="{50662775-1C41-BC40-B97D-04709B542354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 smtClean="0"/>
            <a:t>Energy Sector DSN</a:t>
          </a:r>
          <a:br>
            <a:rPr lang="en-US" dirty="0" smtClean="0"/>
          </a:br>
          <a:r>
            <a:rPr lang="en-US" dirty="0" smtClean="0"/>
            <a:t>[ICA, Bruce </a:t>
          </a:r>
          <a:r>
            <a:rPr lang="en-US" dirty="0" err="1" smtClean="0"/>
            <a:t>GreenStein</a:t>
          </a:r>
          <a:endParaRPr lang="en-US" dirty="0"/>
        </a:p>
      </dgm:t>
    </dgm:pt>
    <dgm:pt modelId="{F4FD7199-EA7C-DC49-86AD-F35B654A5AFD}" type="parTrans" cxnId="{0C8D2A09-DA27-7848-AA93-FD1CC3D13234}">
      <dgm:prSet/>
      <dgm:spPr/>
      <dgm:t>
        <a:bodyPr/>
        <a:lstStyle/>
        <a:p>
          <a:endParaRPr lang="en-US"/>
        </a:p>
      </dgm:t>
    </dgm:pt>
    <dgm:pt modelId="{A5EBE064-F662-6D42-9818-3AA58A91F843}" type="sibTrans" cxnId="{0C8D2A09-DA27-7848-AA93-FD1CC3D13234}">
      <dgm:prSet/>
      <dgm:spPr/>
      <dgm:t>
        <a:bodyPr/>
        <a:lstStyle/>
        <a:p>
          <a:endParaRPr lang="en-US"/>
        </a:p>
      </dgm:t>
    </dgm:pt>
    <dgm:pt modelId="{43B21735-5C3F-CE4D-B376-842CF3829FE5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 smtClean="0"/>
            <a:t>Diversity in Tech</a:t>
          </a:r>
          <a:br>
            <a:rPr lang="en-US" dirty="0" smtClean="0"/>
          </a:br>
          <a:r>
            <a:rPr lang="en-US" dirty="0" smtClean="0"/>
            <a:t>[ICA, Steve </a:t>
          </a:r>
          <a:r>
            <a:rPr lang="en-US" dirty="0" err="1" smtClean="0"/>
            <a:t>Grevious</a:t>
          </a:r>
          <a:r>
            <a:rPr lang="en-US" dirty="0" smtClean="0"/>
            <a:t>]</a:t>
          </a:r>
          <a:endParaRPr lang="en-US" dirty="0"/>
        </a:p>
      </dgm:t>
    </dgm:pt>
    <dgm:pt modelId="{D7354182-42EB-D641-85DA-A9144ABC8679}" type="parTrans" cxnId="{6AFC7CFC-D224-8B45-93D7-F7AE42B26B05}">
      <dgm:prSet/>
      <dgm:spPr/>
      <dgm:t>
        <a:bodyPr/>
        <a:lstStyle/>
        <a:p>
          <a:endParaRPr lang="en-US"/>
        </a:p>
      </dgm:t>
    </dgm:pt>
    <dgm:pt modelId="{F8E34607-519D-5C4F-B33B-582576165EAA}" type="sibTrans" cxnId="{6AFC7CFC-D224-8B45-93D7-F7AE42B26B05}">
      <dgm:prSet/>
      <dgm:spPr/>
      <dgm:t>
        <a:bodyPr/>
        <a:lstStyle/>
        <a:p>
          <a:endParaRPr lang="en-US"/>
        </a:p>
      </dgm:t>
    </dgm:pt>
    <dgm:pt modelId="{265DFA93-D357-074A-84CD-48DA63ECD951}">
      <dgm:prSet phldrT="[Text]"/>
      <dgm:spPr>
        <a:solidFill>
          <a:srgbClr val="F79646"/>
        </a:solidFill>
      </dgm:spPr>
      <dgm:t>
        <a:bodyPr/>
        <a:lstStyle/>
        <a:p>
          <a:r>
            <a:rPr lang="en-US" dirty="0" smtClean="0"/>
            <a:t>IT Sector DSN</a:t>
          </a:r>
          <a:br>
            <a:rPr lang="en-US" dirty="0" smtClean="0"/>
          </a:br>
          <a:r>
            <a:rPr lang="en-US" dirty="0" smtClean="0"/>
            <a:t>[Proposed, ICA or Faculty Reassign]</a:t>
          </a:r>
          <a:endParaRPr lang="en-US" dirty="0"/>
        </a:p>
      </dgm:t>
    </dgm:pt>
    <dgm:pt modelId="{CED8B0CF-2FA7-894E-805C-E6478F06A595}" type="parTrans" cxnId="{861261BF-DA8D-A141-9DCD-0A3EF942E262}">
      <dgm:prSet/>
      <dgm:spPr/>
      <dgm:t>
        <a:bodyPr/>
        <a:lstStyle/>
        <a:p>
          <a:endParaRPr lang="en-US"/>
        </a:p>
      </dgm:t>
    </dgm:pt>
    <dgm:pt modelId="{49376052-C4F4-6443-A403-2FEC41F472AA}" type="sibTrans" cxnId="{861261BF-DA8D-A141-9DCD-0A3EF942E262}">
      <dgm:prSet/>
      <dgm:spPr/>
      <dgm:t>
        <a:bodyPr/>
        <a:lstStyle/>
        <a:p>
          <a:endParaRPr lang="en-US"/>
        </a:p>
      </dgm:t>
    </dgm:pt>
    <dgm:pt modelId="{13C792D2-6DC5-3345-80AE-8E5578487CD1}" type="pres">
      <dgm:prSet presAssocID="{3E1CB3FA-5639-8B43-8ABE-28C4244C83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CE4D4DE-FB37-E14F-889A-6345C3515CF8}" type="pres">
      <dgm:prSet presAssocID="{8180CC40-E3A2-A84F-B186-476C345E465A}" presName="hierRoot1" presStyleCnt="0">
        <dgm:presLayoutVars>
          <dgm:hierBranch val="init"/>
        </dgm:presLayoutVars>
      </dgm:prSet>
      <dgm:spPr/>
    </dgm:pt>
    <dgm:pt modelId="{98EE43DB-B632-224F-936B-1005643BB465}" type="pres">
      <dgm:prSet presAssocID="{8180CC40-E3A2-A84F-B186-476C345E465A}" presName="rootComposite1" presStyleCnt="0"/>
      <dgm:spPr/>
    </dgm:pt>
    <dgm:pt modelId="{7C43D287-175E-254D-968F-D282D21F5AF1}" type="pres">
      <dgm:prSet presAssocID="{8180CC40-E3A2-A84F-B186-476C345E465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D03184-9B49-744D-892A-B35033F56F0F}" type="pres">
      <dgm:prSet presAssocID="{8180CC40-E3A2-A84F-B186-476C345E465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C90D387-86AD-B146-B823-1D1630103B3D}" type="pres">
      <dgm:prSet presAssocID="{8180CC40-E3A2-A84F-B186-476C345E465A}" presName="hierChild2" presStyleCnt="0"/>
      <dgm:spPr/>
    </dgm:pt>
    <dgm:pt modelId="{DD0706E9-2D5E-3C44-8002-D60B1F75FCA2}" type="pres">
      <dgm:prSet presAssocID="{ACDB3B74-9EC6-F146-ACB4-B9FF4430A298}" presName="Name37" presStyleLbl="parChTrans1D2" presStyleIdx="0" presStyleCnt="7"/>
      <dgm:spPr/>
      <dgm:t>
        <a:bodyPr/>
        <a:lstStyle/>
        <a:p>
          <a:endParaRPr lang="en-US"/>
        </a:p>
      </dgm:t>
    </dgm:pt>
    <dgm:pt modelId="{A03874F0-455B-2844-8D6A-ACECDA3612B2}" type="pres">
      <dgm:prSet presAssocID="{ADEC28D9-7C48-344A-AFEB-4F6ACC62698B}" presName="hierRoot2" presStyleCnt="0">
        <dgm:presLayoutVars>
          <dgm:hierBranch val="init"/>
        </dgm:presLayoutVars>
      </dgm:prSet>
      <dgm:spPr/>
    </dgm:pt>
    <dgm:pt modelId="{63DAC58A-42AA-5E47-BAB9-93648EDA3B88}" type="pres">
      <dgm:prSet presAssocID="{ADEC28D9-7C48-344A-AFEB-4F6ACC62698B}" presName="rootComposite" presStyleCnt="0"/>
      <dgm:spPr/>
    </dgm:pt>
    <dgm:pt modelId="{1808D280-6FEB-944A-B5FB-A3C99D4980A3}" type="pres">
      <dgm:prSet presAssocID="{ADEC28D9-7C48-344A-AFEB-4F6ACC62698B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0A7B6D-57AE-4342-B456-822356DB14E8}" type="pres">
      <dgm:prSet presAssocID="{ADEC28D9-7C48-344A-AFEB-4F6ACC62698B}" presName="rootConnector" presStyleLbl="node2" presStyleIdx="0" presStyleCnt="6"/>
      <dgm:spPr/>
      <dgm:t>
        <a:bodyPr/>
        <a:lstStyle/>
        <a:p>
          <a:endParaRPr lang="en-US"/>
        </a:p>
      </dgm:t>
    </dgm:pt>
    <dgm:pt modelId="{E34C79D6-862E-7645-B308-0D3FB16BD6B2}" type="pres">
      <dgm:prSet presAssocID="{ADEC28D9-7C48-344A-AFEB-4F6ACC62698B}" presName="hierChild4" presStyleCnt="0"/>
      <dgm:spPr/>
    </dgm:pt>
    <dgm:pt modelId="{2EB3EB08-8376-8A47-992F-2EEB2343965C}" type="pres">
      <dgm:prSet presAssocID="{ADEC28D9-7C48-344A-AFEB-4F6ACC62698B}" presName="hierChild5" presStyleCnt="0"/>
      <dgm:spPr/>
    </dgm:pt>
    <dgm:pt modelId="{0DBE60A7-FA27-D840-A491-A24029AF12AD}" type="pres">
      <dgm:prSet presAssocID="{DFFD555B-69AF-CE46-8D41-17EA2AF7CC75}" presName="Name37" presStyleLbl="parChTrans1D2" presStyleIdx="1" presStyleCnt="7"/>
      <dgm:spPr/>
      <dgm:t>
        <a:bodyPr/>
        <a:lstStyle/>
        <a:p>
          <a:endParaRPr lang="en-US"/>
        </a:p>
      </dgm:t>
    </dgm:pt>
    <dgm:pt modelId="{129AE7A6-1539-2E4D-8DB3-ADF368C11B36}" type="pres">
      <dgm:prSet presAssocID="{BF77ACF5-9782-5849-9172-1B080B2813B6}" presName="hierRoot2" presStyleCnt="0">
        <dgm:presLayoutVars>
          <dgm:hierBranch val="init"/>
        </dgm:presLayoutVars>
      </dgm:prSet>
      <dgm:spPr/>
    </dgm:pt>
    <dgm:pt modelId="{450BF71C-75ED-5341-AA92-E2B5037FE1DB}" type="pres">
      <dgm:prSet presAssocID="{BF77ACF5-9782-5849-9172-1B080B2813B6}" presName="rootComposite" presStyleCnt="0"/>
      <dgm:spPr/>
    </dgm:pt>
    <dgm:pt modelId="{499AACE1-E7EC-DC4D-B964-F43FC433F9FE}" type="pres">
      <dgm:prSet presAssocID="{BF77ACF5-9782-5849-9172-1B080B2813B6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1F8D6A-C30C-9647-A2BA-CA5FC2B98756}" type="pres">
      <dgm:prSet presAssocID="{BF77ACF5-9782-5849-9172-1B080B2813B6}" presName="rootConnector" presStyleLbl="node2" presStyleIdx="1" presStyleCnt="6"/>
      <dgm:spPr/>
      <dgm:t>
        <a:bodyPr/>
        <a:lstStyle/>
        <a:p>
          <a:endParaRPr lang="en-US"/>
        </a:p>
      </dgm:t>
    </dgm:pt>
    <dgm:pt modelId="{2B580D7E-A7CA-354F-B694-1E84A0642796}" type="pres">
      <dgm:prSet presAssocID="{BF77ACF5-9782-5849-9172-1B080B2813B6}" presName="hierChild4" presStyleCnt="0"/>
      <dgm:spPr/>
    </dgm:pt>
    <dgm:pt modelId="{E8EF0E90-4DE5-6147-B0A9-98E6FA137BD8}" type="pres">
      <dgm:prSet presAssocID="{FB29DBC5-F6CD-C741-8017-8840D475FDFD}" presName="Name37" presStyleLbl="parChTrans1D3" presStyleIdx="0" presStyleCnt="4"/>
      <dgm:spPr/>
      <dgm:t>
        <a:bodyPr/>
        <a:lstStyle/>
        <a:p>
          <a:endParaRPr lang="en-US"/>
        </a:p>
      </dgm:t>
    </dgm:pt>
    <dgm:pt modelId="{D072D01F-3760-CB45-9AB8-565FD117B637}" type="pres">
      <dgm:prSet presAssocID="{48766241-60F3-3642-9F72-1F41DA237B20}" presName="hierRoot2" presStyleCnt="0">
        <dgm:presLayoutVars>
          <dgm:hierBranch val="init"/>
        </dgm:presLayoutVars>
      </dgm:prSet>
      <dgm:spPr/>
    </dgm:pt>
    <dgm:pt modelId="{6B0E0AFB-EC25-D54F-91AA-1F68D64F4AE2}" type="pres">
      <dgm:prSet presAssocID="{48766241-60F3-3642-9F72-1F41DA237B20}" presName="rootComposite" presStyleCnt="0"/>
      <dgm:spPr/>
    </dgm:pt>
    <dgm:pt modelId="{580DC669-B85A-4B40-87BE-46BD6F2F3AB4}" type="pres">
      <dgm:prSet presAssocID="{48766241-60F3-3642-9F72-1F41DA237B20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0BDE1-4184-BC4E-8632-19EE77F64D85}" type="pres">
      <dgm:prSet presAssocID="{48766241-60F3-3642-9F72-1F41DA237B20}" presName="rootConnector" presStyleLbl="node3" presStyleIdx="0" presStyleCnt="4"/>
      <dgm:spPr/>
      <dgm:t>
        <a:bodyPr/>
        <a:lstStyle/>
        <a:p>
          <a:endParaRPr lang="en-US"/>
        </a:p>
      </dgm:t>
    </dgm:pt>
    <dgm:pt modelId="{FD72B1DA-4C4A-6742-9931-3A4BF38B0542}" type="pres">
      <dgm:prSet presAssocID="{48766241-60F3-3642-9F72-1F41DA237B20}" presName="hierChild4" presStyleCnt="0"/>
      <dgm:spPr/>
    </dgm:pt>
    <dgm:pt modelId="{C488C229-531E-5D44-90BC-9A642478FA16}" type="pres">
      <dgm:prSet presAssocID="{48766241-60F3-3642-9F72-1F41DA237B20}" presName="hierChild5" presStyleCnt="0"/>
      <dgm:spPr/>
    </dgm:pt>
    <dgm:pt modelId="{AE84AA73-1663-4249-86A7-432572C8E6C9}" type="pres">
      <dgm:prSet presAssocID="{BD8A5125-662E-D142-AC53-56ACE7007FBB}" presName="Name37" presStyleLbl="parChTrans1D3" presStyleIdx="1" presStyleCnt="4"/>
      <dgm:spPr/>
      <dgm:t>
        <a:bodyPr/>
        <a:lstStyle/>
        <a:p>
          <a:endParaRPr lang="en-US"/>
        </a:p>
      </dgm:t>
    </dgm:pt>
    <dgm:pt modelId="{B338D7F3-59E3-F04E-958B-EBACC8D816EC}" type="pres">
      <dgm:prSet presAssocID="{63AD2A3A-19A2-CE43-8B0A-2CB50BB3D8A9}" presName="hierRoot2" presStyleCnt="0">
        <dgm:presLayoutVars>
          <dgm:hierBranch val="init"/>
        </dgm:presLayoutVars>
      </dgm:prSet>
      <dgm:spPr/>
    </dgm:pt>
    <dgm:pt modelId="{6B7A93AD-B7E9-5C4A-9A88-8F76371B3ED7}" type="pres">
      <dgm:prSet presAssocID="{63AD2A3A-19A2-CE43-8B0A-2CB50BB3D8A9}" presName="rootComposite" presStyleCnt="0"/>
      <dgm:spPr/>
    </dgm:pt>
    <dgm:pt modelId="{A00D5D2F-FC86-1B44-B4EF-B40C9CAF091E}" type="pres">
      <dgm:prSet presAssocID="{63AD2A3A-19A2-CE43-8B0A-2CB50BB3D8A9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B4C615-1269-FA48-955C-05B3E7E2A586}" type="pres">
      <dgm:prSet presAssocID="{63AD2A3A-19A2-CE43-8B0A-2CB50BB3D8A9}" presName="rootConnector" presStyleLbl="node3" presStyleIdx="1" presStyleCnt="4"/>
      <dgm:spPr/>
      <dgm:t>
        <a:bodyPr/>
        <a:lstStyle/>
        <a:p>
          <a:endParaRPr lang="en-US"/>
        </a:p>
      </dgm:t>
    </dgm:pt>
    <dgm:pt modelId="{8655A766-176A-644C-B1DE-003A7D735B1B}" type="pres">
      <dgm:prSet presAssocID="{63AD2A3A-19A2-CE43-8B0A-2CB50BB3D8A9}" presName="hierChild4" presStyleCnt="0"/>
      <dgm:spPr/>
    </dgm:pt>
    <dgm:pt modelId="{1FD6AA17-4ABA-0548-8F46-9B58A102FCFA}" type="pres">
      <dgm:prSet presAssocID="{F4FD7199-EA7C-DC49-86AD-F35B654A5AFD}" presName="Name37" presStyleLbl="parChTrans1D4" presStyleIdx="0" presStyleCnt="1"/>
      <dgm:spPr/>
      <dgm:t>
        <a:bodyPr/>
        <a:lstStyle/>
        <a:p>
          <a:endParaRPr lang="en-US"/>
        </a:p>
      </dgm:t>
    </dgm:pt>
    <dgm:pt modelId="{7EFA29AD-3DD5-344F-8786-35E258064842}" type="pres">
      <dgm:prSet presAssocID="{50662775-1C41-BC40-B97D-04709B542354}" presName="hierRoot2" presStyleCnt="0">
        <dgm:presLayoutVars>
          <dgm:hierBranch val="init"/>
        </dgm:presLayoutVars>
      </dgm:prSet>
      <dgm:spPr/>
    </dgm:pt>
    <dgm:pt modelId="{B51DAFC1-E6A0-D24C-9313-8521FC6DED96}" type="pres">
      <dgm:prSet presAssocID="{50662775-1C41-BC40-B97D-04709B542354}" presName="rootComposite" presStyleCnt="0"/>
      <dgm:spPr/>
    </dgm:pt>
    <dgm:pt modelId="{729A4D47-064B-2D44-B409-CC4C4B8EEEBB}" type="pres">
      <dgm:prSet presAssocID="{50662775-1C41-BC40-B97D-04709B542354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63E24EF-9BD1-8240-8E08-1E8205FFEBE5}" type="pres">
      <dgm:prSet presAssocID="{50662775-1C41-BC40-B97D-04709B542354}" presName="rootConnector" presStyleLbl="node4" presStyleIdx="0" presStyleCnt="1"/>
      <dgm:spPr/>
      <dgm:t>
        <a:bodyPr/>
        <a:lstStyle/>
        <a:p>
          <a:endParaRPr lang="en-US"/>
        </a:p>
      </dgm:t>
    </dgm:pt>
    <dgm:pt modelId="{CE31FC89-B15E-8D44-8C87-DA3BC3EF5228}" type="pres">
      <dgm:prSet presAssocID="{50662775-1C41-BC40-B97D-04709B542354}" presName="hierChild4" presStyleCnt="0"/>
      <dgm:spPr/>
    </dgm:pt>
    <dgm:pt modelId="{9F496785-FA82-514A-B430-6493C35C7B97}" type="pres">
      <dgm:prSet presAssocID="{50662775-1C41-BC40-B97D-04709B542354}" presName="hierChild5" presStyleCnt="0"/>
      <dgm:spPr/>
    </dgm:pt>
    <dgm:pt modelId="{759EF86E-8CDA-B045-B79A-64DC3187B84D}" type="pres">
      <dgm:prSet presAssocID="{63AD2A3A-19A2-CE43-8B0A-2CB50BB3D8A9}" presName="hierChild5" presStyleCnt="0"/>
      <dgm:spPr/>
    </dgm:pt>
    <dgm:pt modelId="{B682FB1E-27B7-9E4D-84E7-4BFEBA1A711A}" type="pres">
      <dgm:prSet presAssocID="{D7354182-42EB-D641-85DA-A9144ABC8679}" presName="Name37" presStyleLbl="parChTrans1D3" presStyleIdx="2" presStyleCnt="4"/>
      <dgm:spPr/>
      <dgm:t>
        <a:bodyPr/>
        <a:lstStyle/>
        <a:p>
          <a:endParaRPr lang="en-US"/>
        </a:p>
      </dgm:t>
    </dgm:pt>
    <dgm:pt modelId="{38700D45-0A3A-5645-A93F-97950CD83AE0}" type="pres">
      <dgm:prSet presAssocID="{43B21735-5C3F-CE4D-B376-842CF3829FE5}" presName="hierRoot2" presStyleCnt="0">
        <dgm:presLayoutVars>
          <dgm:hierBranch val="init"/>
        </dgm:presLayoutVars>
      </dgm:prSet>
      <dgm:spPr/>
    </dgm:pt>
    <dgm:pt modelId="{DCF7596F-B020-E344-B2BF-24A250CDFA75}" type="pres">
      <dgm:prSet presAssocID="{43B21735-5C3F-CE4D-B376-842CF3829FE5}" presName="rootComposite" presStyleCnt="0"/>
      <dgm:spPr/>
    </dgm:pt>
    <dgm:pt modelId="{0928D89A-6F05-5347-B833-5E4BA67BF0DA}" type="pres">
      <dgm:prSet presAssocID="{43B21735-5C3F-CE4D-B376-842CF3829FE5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E7CE59-A2E8-914C-A858-80C1685FF2EC}" type="pres">
      <dgm:prSet presAssocID="{43B21735-5C3F-CE4D-B376-842CF3829FE5}" presName="rootConnector" presStyleLbl="node3" presStyleIdx="2" presStyleCnt="4"/>
      <dgm:spPr/>
      <dgm:t>
        <a:bodyPr/>
        <a:lstStyle/>
        <a:p>
          <a:endParaRPr lang="en-US"/>
        </a:p>
      </dgm:t>
    </dgm:pt>
    <dgm:pt modelId="{E3BE6F84-AB41-8D43-9279-4B1D79FDC605}" type="pres">
      <dgm:prSet presAssocID="{43B21735-5C3F-CE4D-B376-842CF3829FE5}" presName="hierChild4" presStyleCnt="0"/>
      <dgm:spPr/>
    </dgm:pt>
    <dgm:pt modelId="{C5C145F1-9F79-CB41-BEAF-44825D989E7D}" type="pres">
      <dgm:prSet presAssocID="{43B21735-5C3F-CE4D-B376-842CF3829FE5}" presName="hierChild5" presStyleCnt="0"/>
      <dgm:spPr/>
    </dgm:pt>
    <dgm:pt modelId="{1334E1CA-4337-3545-ACA5-B1F3A59ECF45}" type="pres">
      <dgm:prSet presAssocID="{CED8B0CF-2FA7-894E-805C-E6478F06A595}" presName="Name37" presStyleLbl="parChTrans1D3" presStyleIdx="3" presStyleCnt="4"/>
      <dgm:spPr/>
      <dgm:t>
        <a:bodyPr/>
        <a:lstStyle/>
        <a:p>
          <a:endParaRPr lang="en-US"/>
        </a:p>
      </dgm:t>
    </dgm:pt>
    <dgm:pt modelId="{77BCC65D-E41B-C345-B41D-B828E7EDE40F}" type="pres">
      <dgm:prSet presAssocID="{265DFA93-D357-074A-84CD-48DA63ECD951}" presName="hierRoot2" presStyleCnt="0">
        <dgm:presLayoutVars>
          <dgm:hierBranch val="init"/>
        </dgm:presLayoutVars>
      </dgm:prSet>
      <dgm:spPr/>
    </dgm:pt>
    <dgm:pt modelId="{AD6C31B4-2627-D74A-B9E6-1AF17DD9D1D6}" type="pres">
      <dgm:prSet presAssocID="{265DFA93-D357-074A-84CD-48DA63ECD951}" presName="rootComposite" presStyleCnt="0"/>
      <dgm:spPr/>
    </dgm:pt>
    <dgm:pt modelId="{A8BDD6BC-B0F3-5143-96E3-9A9574C4337C}" type="pres">
      <dgm:prSet presAssocID="{265DFA93-D357-074A-84CD-48DA63ECD951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94FBF5-E918-CD44-A9A2-E80C2BDC1815}" type="pres">
      <dgm:prSet presAssocID="{265DFA93-D357-074A-84CD-48DA63ECD951}" presName="rootConnector" presStyleLbl="node3" presStyleIdx="3" presStyleCnt="4"/>
      <dgm:spPr/>
      <dgm:t>
        <a:bodyPr/>
        <a:lstStyle/>
        <a:p>
          <a:endParaRPr lang="en-US"/>
        </a:p>
      </dgm:t>
    </dgm:pt>
    <dgm:pt modelId="{0FD61915-FDD4-D64A-BF8A-0C46C320C165}" type="pres">
      <dgm:prSet presAssocID="{265DFA93-D357-074A-84CD-48DA63ECD951}" presName="hierChild4" presStyleCnt="0"/>
      <dgm:spPr/>
    </dgm:pt>
    <dgm:pt modelId="{2BC4AA68-D07F-E043-954F-F16D7F4E6125}" type="pres">
      <dgm:prSet presAssocID="{265DFA93-D357-074A-84CD-48DA63ECD951}" presName="hierChild5" presStyleCnt="0"/>
      <dgm:spPr/>
    </dgm:pt>
    <dgm:pt modelId="{60E377A5-B1E6-E146-98B1-B4DCEF6186B9}" type="pres">
      <dgm:prSet presAssocID="{BF77ACF5-9782-5849-9172-1B080B2813B6}" presName="hierChild5" presStyleCnt="0"/>
      <dgm:spPr/>
    </dgm:pt>
    <dgm:pt modelId="{3DAEBC06-BF70-284D-A4FA-74286E712518}" type="pres">
      <dgm:prSet presAssocID="{F84EAD28-E7E6-5746-9E4C-3FFCD9A27120}" presName="Name37" presStyleLbl="parChTrans1D2" presStyleIdx="2" presStyleCnt="7"/>
      <dgm:spPr/>
      <dgm:t>
        <a:bodyPr/>
        <a:lstStyle/>
        <a:p>
          <a:endParaRPr lang="en-US"/>
        </a:p>
      </dgm:t>
    </dgm:pt>
    <dgm:pt modelId="{11741837-C7F8-874D-9B30-254F09B587BE}" type="pres">
      <dgm:prSet presAssocID="{722034E7-E443-E142-A3FC-C62A75F33053}" presName="hierRoot2" presStyleCnt="0">
        <dgm:presLayoutVars>
          <dgm:hierBranch val="hang"/>
        </dgm:presLayoutVars>
      </dgm:prSet>
      <dgm:spPr/>
    </dgm:pt>
    <dgm:pt modelId="{01CC7009-52B8-314F-A1FF-986D6A1E1A27}" type="pres">
      <dgm:prSet presAssocID="{722034E7-E443-E142-A3FC-C62A75F33053}" presName="rootComposite" presStyleCnt="0"/>
      <dgm:spPr/>
    </dgm:pt>
    <dgm:pt modelId="{92092D25-C93A-5D4E-87DF-7F85F6D4E11E}" type="pres">
      <dgm:prSet presAssocID="{722034E7-E443-E142-A3FC-C62A75F33053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632CD0-D282-D54D-9572-E02C4570057E}" type="pres">
      <dgm:prSet presAssocID="{722034E7-E443-E142-A3FC-C62A75F33053}" presName="rootConnector" presStyleLbl="node2" presStyleIdx="2" presStyleCnt="6"/>
      <dgm:spPr/>
      <dgm:t>
        <a:bodyPr/>
        <a:lstStyle/>
        <a:p>
          <a:endParaRPr lang="en-US"/>
        </a:p>
      </dgm:t>
    </dgm:pt>
    <dgm:pt modelId="{1D6CAF79-7A47-914B-A986-EF0F4BA72F98}" type="pres">
      <dgm:prSet presAssocID="{722034E7-E443-E142-A3FC-C62A75F33053}" presName="hierChild4" presStyleCnt="0"/>
      <dgm:spPr/>
    </dgm:pt>
    <dgm:pt modelId="{533C7B2E-7F86-5445-8ED7-8B6CE0F94BE5}" type="pres">
      <dgm:prSet presAssocID="{722034E7-E443-E142-A3FC-C62A75F33053}" presName="hierChild5" presStyleCnt="0"/>
      <dgm:spPr/>
    </dgm:pt>
    <dgm:pt modelId="{0D665128-7E68-4F40-86B4-334C28B04349}" type="pres">
      <dgm:prSet presAssocID="{332B8013-894F-3D46-B40D-054AF48402B8}" presName="Name37" presStyleLbl="parChTrans1D2" presStyleIdx="3" presStyleCnt="7"/>
      <dgm:spPr/>
      <dgm:t>
        <a:bodyPr/>
        <a:lstStyle/>
        <a:p>
          <a:endParaRPr lang="en-US"/>
        </a:p>
      </dgm:t>
    </dgm:pt>
    <dgm:pt modelId="{A2BEFDC0-23F8-D24D-8D0B-288ABB1404B0}" type="pres">
      <dgm:prSet presAssocID="{359BC769-D351-D943-8175-D564B41ECD40}" presName="hierRoot2" presStyleCnt="0">
        <dgm:presLayoutVars>
          <dgm:hierBranch val="init"/>
        </dgm:presLayoutVars>
      </dgm:prSet>
      <dgm:spPr/>
    </dgm:pt>
    <dgm:pt modelId="{E352AA6E-4B1F-7F4A-B008-508299834B10}" type="pres">
      <dgm:prSet presAssocID="{359BC769-D351-D943-8175-D564B41ECD40}" presName="rootComposite" presStyleCnt="0"/>
      <dgm:spPr/>
    </dgm:pt>
    <dgm:pt modelId="{29EDDCFF-25E8-EE4C-8173-442CA95A2568}" type="pres">
      <dgm:prSet presAssocID="{359BC769-D351-D943-8175-D564B41ECD40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D12ED7-D4E8-054D-8D43-BC218671E136}" type="pres">
      <dgm:prSet presAssocID="{359BC769-D351-D943-8175-D564B41ECD40}" presName="rootConnector" presStyleLbl="node2" presStyleIdx="3" presStyleCnt="6"/>
      <dgm:spPr/>
      <dgm:t>
        <a:bodyPr/>
        <a:lstStyle/>
        <a:p>
          <a:endParaRPr lang="en-US"/>
        </a:p>
      </dgm:t>
    </dgm:pt>
    <dgm:pt modelId="{72DE1DB7-1C98-7945-A200-05226BA34C0D}" type="pres">
      <dgm:prSet presAssocID="{359BC769-D351-D943-8175-D564B41ECD40}" presName="hierChild4" presStyleCnt="0"/>
      <dgm:spPr/>
    </dgm:pt>
    <dgm:pt modelId="{8BE56B93-B4F8-174D-A798-7652B25F5CE9}" type="pres">
      <dgm:prSet presAssocID="{359BC769-D351-D943-8175-D564B41ECD40}" presName="hierChild5" presStyleCnt="0"/>
      <dgm:spPr/>
    </dgm:pt>
    <dgm:pt modelId="{258AA4F6-A169-9D4E-B47F-0D4083F6CA3B}" type="pres">
      <dgm:prSet presAssocID="{6ABE9C38-D808-1443-91F3-32C8A82960ED}" presName="Name37" presStyleLbl="parChTrans1D2" presStyleIdx="4" presStyleCnt="7"/>
      <dgm:spPr/>
      <dgm:t>
        <a:bodyPr/>
        <a:lstStyle/>
        <a:p>
          <a:endParaRPr lang="en-US"/>
        </a:p>
      </dgm:t>
    </dgm:pt>
    <dgm:pt modelId="{764CDF8A-2EE0-1648-938D-601539E9273D}" type="pres">
      <dgm:prSet presAssocID="{F6E07837-8F74-2742-9E23-0B76F61CA685}" presName="hierRoot2" presStyleCnt="0">
        <dgm:presLayoutVars>
          <dgm:hierBranch val="init"/>
        </dgm:presLayoutVars>
      </dgm:prSet>
      <dgm:spPr/>
    </dgm:pt>
    <dgm:pt modelId="{F4B2C82C-F201-C54A-904E-D858B462E173}" type="pres">
      <dgm:prSet presAssocID="{F6E07837-8F74-2742-9E23-0B76F61CA685}" presName="rootComposite" presStyleCnt="0"/>
      <dgm:spPr/>
    </dgm:pt>
    <dgm:pt modelId="{9CC254BE-206C-2B41-924D-34C4C6BC28D5}" type="pres">
      <dgm:prSet presAssocID="{F6E07837-8F74-2742-9E23-0B76F61CA685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54728E-E4BB-4D44-BD7C-758A2AEF76DD}" type="pres">
      <dgm:prSet presAssocID="{F6E07837-8F74-2742-9E23-0B76F61CA685}" presName="rootConnector" presStyleLbl="node2" presStyleIdx="4" presStyleCnt="6"/>
      <dgm:spPr/>
      <dgm:t>
        <a:bodyPr/>
        <a:lstStyle/>
        <a:p>
          <a:endParaRPr lang="en-US"/>
        </a:p>
      </dgm:t>
    </dgm:pt>
    <dgm:pt modelId="{84C856C8-B9DB-2A40-A47A-90C73B903234}" type="pres">
      <dgm:prSet presAssocID="{F6E07837-8F74-2742-9E23-0B76F61CA685}" presName="hierChild4" presStyleCnt="0"/>
      <dgm:spPr/>
    </dgm:pt>
    <dgm:pt modelId="{62778CF4-8073-6048-B38E-25F549ED4D38}" type="pres">
      <dgm:prSet presAssocID="{F6E07837-8F74-2742-9E23-0B76F61CA685}" presName="hierChild5" presStyleCnt="0"/>
      <dgm:spPr/>
    </dgm:pt>
    <dgm:pt modelId="{A6D260E0-9260-0A44-86F9-22D2F448FF14}" type="pres">
      <dgm:prSet presAssocID="{E43594E5-2980-0949-AF70-FCEAD1C51024}" presName="Name37" presStyleLbl="parChTrans1D2" presStyleIdx="5" presStyleCnt="7"/>
      <dgm:spPr/>
      <dgm:t>
        <a:bodyPr/>
        <a:lstStyle/>
        <a:p>
          <a:endParaRPr lang="en-US"/>
        </a:p>
      </dgm:t>
    </dgm:pt>
    <dgm:pt modelId="{559DB081-09A4-8647-AC15-7859C4904A09}" type="pres">
      <dgm:prSet presAssocID="{0D229FC1-DDF4-4D42-9584-2C802A5F63C1}" presName="hierRoot2" presStyleCnt="0">
        <dgm:presLayoutVars>
          <dgm:hierBranch val="init"/>
        </dgm:presLayoutVars>
      </dgm:prSet>
      <dgm:spPr/>
    </dgm:pt>
    <dgm:pt modelId="{826B9DED-8837-8E4C-9A3A-C04B1C51A6FD}" type="pres">
      <dgm:prSet presAssocID="{0D229FC1-DDF4-4D42-9584-2C802A5F63C1}" presName="rootComposite" presStyleCnt="0"/>
      <dgm:spPr/>
    </dgm:pt>
    <dgm:pt modelId="{549B36F3-E7E9-9840-B6B5-F877C51C4730}" type="pres">
      <dgm:prSet presAssocID="{0D229FC1-DDF4-4D42-9584-2C802A5F63C1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FFE500-C21D-F942-9391-A26C7338AF69}" type="pres">
      <dgm:prSet presAssocID="{0D229FC1-DDF4-4D42-9584-2C802A5F63C1}" presName="rootConnector" presStyleLbl="node2" presStyleIdx="5" presStyleCnt="6"/>
      <dgm:spPr/>
      <dgm:t>
        <a:bodyPr/>
        <a:lstStyle/>
        <a:p>
          <a:endParaRPr lang="en-US"/>
        </a:p>
      </dgm:t>
    </dgm:pt>
    <dgm:pt modelId="{6979AE71-7CB5-554D-B92C-83634B26EA3D}" type="pres">
      <dgm:prSet presAssocID="{0D229FC1-DDF4-4D42-9584-2C802A5F63C1}" presName="hierChild4" presStyleCnt="0"/>
      <dgm:spPr/>
    </dgm:pt>
    <dgm:pt modelId="{CB3D3F4B-2DC8-B747-808E-984EA209DD60}" type="pres">
      <dgm:prSet presAssocID="{0D229FC1-DDF4-4D42-9584-2C802A5F63C1}" presName="hierChild5" presStyleCnt="0"/>
      <dgm:spPr/>
    </dgm:pt>
    <dgm:pt modelId="{A387BBA4-AF3A-794D-88AE-7522BC9D9621}" type="pres">
      <dgm:prSet presAssocID="{8180CC40-E3A2-A84F-B186-476C345E465A}" presName="hierChild3" presStyleCnt="0"/>
      <dgm:spPr/>
    </dgm:pt>
    <dgm:pt modelId="{E3C96646-173F-DA48-84CF-54A54DC7CB81}" type="pres">
      <dgm:prSet presAssocID="{ED50B142-852F-5D45-9FC8-A79519689158}" presName="Name111" presStyleLbl="parChTrans1D2" presStyleIdx="6" presStyleCnt="7"/>
      <dgm:spPr/>
      <dgm:t>
        <a:bodyPr/>
        <a:lstStyle/>
        <a:p>
          <a:endParaRPr lang="en-US"/>
        </a:p>
      </dgm:t>
    </dgm:pt>
    <dgm:pt modelId="{50D38ACF-540B-0249-9DDB-A986899B8A1D}" type="pres">
      <dgm:prSet presAssocID="{7CFC8E13-8E67-8347-92E5-409B114C5F1E}" presName="hierRoot3" presStyleCnt="0">
        <dgm:presLayoutVars>
          <dgm:hierBranch val="init"/>
        </dgm:presLayoutVars>
      </dgm:prSet>
      <dgm:spPr/>
    </dgm:pt>
    <dgm:pt modelId="{1B7F325D-CC40-FB4A-A914-4A842FE21084}" type="pres">
      <dgm:prSet presAssocID="{7CFC8E13-8E67-8347-92E5-409B114C5F1E}" presName="rootComposite3" presStyleCnt="0"/>
      <dgm:spPr/>
    </dgm:pt>
    <dgm:pt modelId="{23053139-081B-D449-8827-6EB454164C91}" type="pres">
      <dgm:prSet presAssocID="{7CFC8E13-8E67-8347-92E5-409B114C5F1E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8180D8-4216-394A-99BC-C244369733AA}" type="pres">
      <dgm:prSet presAssocID="{7CFC8E13-8E67-8347-92E5-409B114C5F1E}" presName="rootConnector3" presStyleLbl="asst1" presStyleIdx="0" presStyleCnt="1"/>
      <dgm:spPr/>
      <dgm:t>
        <a:bodyPr/>
        <a:lstStyle/>
        <a:p>
          <a:endParaRPr lang="en-US"/>
        </a:p>
      </dgm:t>
    </dgm:pt>
    <dgm:pt modelId="{FA5B94A3-5A36-BA48-B2A0-67133A2C4C58}" type="pres">
      <dgm:prSet presAssocID="{7CFC8E13-8E67-8347-92E5-409B114C5F1E}" presName="hierChild6" presStyleCnt="0"/>
      <dgm:spPr/>
    </dgm:pt>
    <dgm:pt modelId="{685A8D72-5F96-2446-A15F-4CBEEA0BF49B}" type="pres">
      <dgm:prSet presAssocID="{7CFC8E13-8E67-8347-92E5-409B114C5F1E}" presName="hierChild7" presStyleCnt="0"/>
      <dgm:spPr/>
    </dgm:pt>
  </dgm:ptLst>
  <dgm:cxnLst>
    <dgm:cxn modelId="{BE8C65FD-9292-F340-A7C4-1F517A3224B2}" type="presOf" srcId="{3E1CB3FA-5639-8B43-8ABE-28C4244C8354}" destId="{13C792D2-6DC5-3345-80AE-8E5578487CD1}" srcOrd="0" destOrd="0" presId="urn:microsoft.com/office/officeart/2005/8/layout/orgChart1"/>
    <dgm:cxn modelId="{2F369404-41E0-BD40-9334-1425257C4E45}" type="presOf" srcId="{722034E7-E443-E142-A3FC-C62A75F33053}" destId="{92092D25-C93A-5D4E-87DF-7F85F6D4E11E}" srcOrd="0" destOrd="0" presId="urn:microsoft.com/office/officeart/2005/8/layout/orgChart1"/>
    <dgm:cxn modelId="{81B29BE3-235B-374A-B38E-4A7D0CF05D4F}" type="presOf" srcId="{CED8B0CF-2FA7-894E-805C-E6478F06A595}" destId="{1334E1CA-4337-3545-ACA5-B1F3A59ECF45}" srcOrd="0" destOrd="0" presId="urn:microsoft.com/office/officeart/2005/8/layout/orgChart1"/>
    <dgm:cxn modelId="{BBD828D2-5AF1-724B-8303-FA4A43C5B1E1}" srcId="{BF77ACF5-9782-5849-9172-1B080B2813B6}" destId="{63AD2A3A-19A2-CE43-8B0A-2CB50BB3D8A9}" srcOrd="1" destOrd="0" parTransId="{BD8A5125-662E-D142-AC53-56ACE7007FBB}" sibTransId="{F24730F5-F003-B044-BFB5-FBBD9DA141B5}"/>
    <dgm:cxn modelId="{774058F2-B05D-CE41-A4FB-EF54B0119B78}" type="presOf" srcId="{8180CC40-E3A2-A84F-B186-476C345E465A}" destId="{35D03184-9B49-744D-892A-B35033F56F0F}" srcOrd="1" destOrd="0" presId="urn:microsoft.com/office/officeart/2005/8/layout/orgChart1"/>
    <dgm:cxn modelId="{38C07FD6-0128-8645-B545-98BEEB5C4DC4}" type="presOf" srcId="{265DFA93-D357-074A-84CD-48DA63ECD951}" destId="{A8BDD6BC-B0F3-5143-96E3-9A9574C4337C}" srcOrd="0" destOrd="0" presId="urn:microsoft.com/office/officeart/2005/8/layout/orgChart1"/>
    <dgm:cxn modelId="{96AFD21E-E315-754E-98D0-70F05360A31C}" type="presOf" srcId="{48766241-60F3-3642-9F72-1F41DA237B20}" destId="{580DC669-B85A-4B40-87BE-46BD6F2F3AB4}" srcOrd="0" destOrd="0" presId="urn:microsoft.com/office/officeart/2005/8/layout/orgChart1"/>
    <dgm:cxn modelId="{B7F921D4-D504-FF41-90D1-BD4079FE93B6}" type="presOf" srcId="{F4FD7199-EA7C-DC49-86AD-F35B654A5AFD}" destId="{1FD6AA17-4ABA-0548-8F46-9B58A102FCFA}" srcOrd="0" destOrd="0" presId="urn:microsoft.com/office/officeart/2005/8/layout/orgChart1"/>
    <dgm:cxn modelId="{D139B036-B3E1-6246-993A-0FFF898E7A1B}" type="presOf" srcId="{ADEC28D9-7C48-344A-AFEB-4F6ACC62698B}" destId="{690A7B6D-57AE-4342-B456-822356DB14E8}" srcOrd="1" destOrd="0" presId="urn:microsoft.com/office/officeart/2005/8/layout/orgChart1"/>
    <dgm:cxn modelId="{22E84B66-DB72-374B-8522-333D3B198A96}" type="presOf" srcId="{50662775-1C41-BC40-B97D-04709B542354}" destId="{729A4D47-064B-2D44-B409-CC4C4B8EEEBB}" srcOrd="0" destOrd="0" presId="urn:microsoft.com/office/officeart/2005/8/layout/orgChart1"/>
    <dgm:cxn modelId="{0DA32CD5-EB80-A240-B792-6E079BECE265}" type="presOf" srcId="{63AD2A3A-19A2-CE43-8B0A-2CB50BB3D8A9}" destId="{75B4C615-1269-FA48-955C-05B3E7E2A586}" srcOrd="1" destOrd="0" presId="urn:microsoft.com/office/officeart/2005/8/layout/orgChart1"/>
    <dgm:cxn modelId="{40BA9B96-CF3C-984B-B2FE-9A67D8C92904}" type="presOf" srcId="{48766241-60F3-3642-9F72-1F41DA237B20}" destId="{C4A0BDE1-4184-BC4E-8632-19EE77F64D85}" srcOrd="1" destOrd="0" presId="urn:microsoft.com/office/officeart/2005/8/layout/orgChart1"/>
    <dgm:cxn modelId="{730786A1-048B-BA4A-9655-F936196B5E1F}" srcId="{8180CC40-E3A2-A84F-B186-476C345E465A}" destId="{BF77ACF5-9782-5849-9172-1B080B2813B6}" srcOrd="2" destOrd="0" parTransId="{DFFD555B-69AF-CE46-8D41-17EA2AF7CC75}" sibTransId="{6D2D6EBA-4839-8F41-B6D9-CB12A6D48751}"/>
    <dgm:cxn modelId="{46FEBC81-CB56-AD48-BCA6-B59E254D1FFA}" type="presOf" srcId="{ADEC28D9-7C48-344A-AFEB-4F6ACC62698B}" destId="{1808D280-6FEB-944A-B5FB-A3C99D4980A3}" srcOrd="0" destOrd="0" presId="urn:microsoft.com/office/officeart/2005/8/layout/orgChart1"/>
    <dgm:cxn modelId="{861261BF-DA8D-A141-9DCD-0A3EF942E262}" srcId="{BF77ACF5-9782-5849-9172-1B080B2813B6}" destId="{265DFA93-D357-074A-84CD-48DA63ECD951}" srcOrd="3" destOrd="0" parTransId="{CED8B0CF-2FA7-894E-805C-E6478F06A595}" sibTransId="{49376052-C4F4-6443-A403-2FEC41F472AA}"/>
    <dgm:cxn modelId="{CCA19DC9-037E-6141-8EF7-E8E972C573D3}" srcId="{8180CC40-E3A2-A84F-B186-476C345E465A}" destId="{ADEC28D9-7C48-344A-AFEB-4F6ACC62698B}" srcOrd="1" destOrd="0" parTransId="{ACDB3B74-9EC6-F146-ACB4-B9FF4430A298}" sibTransId="{3B2FE649-1051-DC45-B1A3-9A7C6840C2FE}"/>
    <dgm:cxn modelId="{F7636E0A-DF4D-B944-833D-45D074CE6C93}" type="presOf" srcId="{F6E07837-8F74-2742-9E23-0B76F61CA685}" destId="{9CC254BE-206C-2B41-924D-34C4C6BC28D5}" srcOrd="0" destOrd="0" presId="urn:microsoft.com/office/officeart/2005/8/layout/orgChart1"/>
    <dgm:cxn modelId="{55599CE4-5BBD-5640-A88D-AAFA1ECB018A}" type="presOf" srcId="{F6E07837-8F74-2742-9E23-0B76F61CA685}" destId="{7954728E-E4BB-4D44-BD7C-758A2AEF76DD}" srcOrd="1" destOrd="0" presId="urn:microsoft.com/office/officeart/2005/8/layout/orgChart1"/>
    <dgm:cxn modelId="{53DAD883-A6B8-1B4E-B6DB-5D6006A3B422}" type="presOf" srcId="{BF77ACF5-9782-5849-9172-1B080B2813B6}" destId="{EE1F8D6A-C30C-9647-A2BA-CA5FC2B98756}" srcOrd="1" destOrd="0" presId="urn:microsoft.com/office/officeart/2005/8/layout/orgChart1"/>
    <dgm:cxn modelId="{D416732C-FF53-C841-BC8C-3F470198F3BB}" type="presOf" srcId="{359BC769-D351-D943-8175-D564B41ECD40}" destId="{AFD12ED7-D4E8-054D-8D43-BC218671E136}" srcOrd="1" destOrd="0" presId="urn:microsoft.com/office/officeart/2005/8/layout/orgChart1"/>
    <dgm:cxn modelId="{F89EE9D2-8980-6742-837F-960B94DA52A9}" type="presOf" srcId="{265DFA93-D357-074A-84CD-48DA63ECD951}" destId="{E894FBF5-E918-CD44-A9A2-E80C2BDC1815}" srcOrd="1" destOrd="0" presId="urn:microsoft.com/office/officeart/2005/8/layout/orgChart1"/>
    <dgm:cxn modelId="{3F84769E-E3D3-3849-A524-D82893AC2C85}" type="presOf" srcId="{63AD2A3A-19A2-CE43-8B0A-2CB50BB3D8A9}" destId="{A00D5D2F-FC86-1B44-B4EF-B40C9CAF091E}" srcOrd="0" destOrd="0" presId="urn:microsoft.com/office/officeart/2005/8/layout/orgChart1"/>
    <dgm:cxn modelId="{DE53695F-5DAD-464E-949D-4A816FABE222}" type="presOf" srcId="{F84EAD28-E7E6-5746-9E4C-3FFCD9A27120}" destId="{3DAEBC06-BF70-284D-A4FA-74286E712518}" srcOrd="0" destOrd="0" presId="urn:microsoft.com/office/officeart/2005/8/layout/orgChart1"/>
    <dgm:cxn modelId="{42BE8278-D4C2-9B4A-9929-09C5726E7AD6}" type="presOf" srcId="{7CFC8E13-8E67-8347-92E5-409B114C5F1E}" destId="{498180D8-4216-394A-99BC-C244369733AA}" srcOrd="1" destOrd="0" presId="urn:microsoft.com/office/officeart/2005/8/layout/orgChart1"/>
    <dgm:cxn modelId="{77D5C64D-05E0-5243-A938-5BB8BB78039F}" type="presOf" srcId="{D7354182-42EB-D641-85DA-A9144ABC8679}" destId="{B682FB1E-27B7-9E4D-84E7-4BFEBA1A711A}" srcOrd="0" destOrd="0" presId="urn:microsoft.com/office/officeart/2005/8/layout/orgChart1"/>
    <dgm:cxn modelId="{7CD73D7E-0F28-344B-9E11-2A80551A6983}" type="presOf" srcId="{BF77ACF5-9782-5849-9172-1B080B2813B6}" destId="{499AACE1-E7EC-DC4D-B964-F43FC433F9FE}" srcOrd="0" destOrd="0" presId="urn:microsoft.com/office/officeart/2005/8/layout/orgChart1"/>
    <dgm:cxn modelId="{F3797E3E-40A7-E54B-8D27-EC37AD0C566A}" type="presOf" srcId="{0D229FC1-DDF4-4D42-9584-2C802A5F63C1}" destId="{61FFE500-C21D-F942-9391-A26C7338AF69}" srcOrd="1" destOrd="0" presId="urn:microsoft.com/office/officeart/2005/8/layout/orgChart1"/>
    <dgm:cxn modelId="{92A1931C-A3FD-0940-B25F-22C1489717A7}" type="presOf" srcId="{43B21735-5C3F-CE4D-B376-842CF3829FE5}" destId="{0928D89A-6F05-5347-B833-5E4BA67BF0DA}" srcOrd="0" destOrd="0" presId="urn:microsoft.com/office/officeart/2005/8/layout/orgChart1"/>
    <dgm:cxn modelId="{894388F3-D5BF-BA4F-8ACD-C1F791FA3853}" type="presOf" srcId="{FB29DBC5-F6CD-C741-8017-8840D475FDFD}" destId="{E8EF0E90-4DE5-6147-B0A9-98E6FA137BD8}" srcOrd="0" destOrd="0" presId="urn:microsoft.com/office/officeart/2005/8/layout/orgChart1"/>
    <dgm:cxn modelId="{1D44B2F2-6137-D74F-BAAF-63F7AA4BA84F}" srcId="{8180CC40-E3A2-A84F-B186-476C345E465A}" destId="{0D229FC1-DDF4-4D42-9584-2C802A5F63C1}" srcOrd="6" destOrd="0" parTransId="{E43594E5-2980-0949-AF70-FCEAD1C51024}" sibTransId="{F6465EFF-80AF-AF45-908B-F3C74C3FE8BA}"/>
    <dgm:cxn modelId="{58ED0A18-8E99-DD43-88CC-24E7439A7446}" type="presOf" srcId="{722034E7-E443-E142-A3FC-C62A75F33053}" destId="{78632CD0-D282-D54D-9572-E02C4570057E}" srcOrd="1" destOrd="0" presId="urn:microsoft.com/office/officeart/2005/8/layout/orgChart1"/>
    <dgm:cxn modelId="{6AFC7CFC-D224-8B45-93D7-F7AE42B26B05}" srcId="{BF77ACF5-9782-5849-9172-1B080B2813B6}" destId="{43B21735-5C3F-CE4D-B376-842CF3829FE5}" srcOrd="2" destOrd="0" parTransId="{D7354182-42EB-D641-85DA-A9144ABC8679}" sibTransId="{F8E34607-519D-5C4F-B33B-582576165EAA}"/>
    <dgm:cxn modelId="{DDDF6513-42F9-4840-B844-ECF8D1B5D9CD}" type="presOf" srcId="{E43594E5-2980-0949-AF70-FCEAD1C51024}" destId="{A6D260E0-9260-0A44-86F9-22D2F448FF14}" srcOrd="0" destOrd="0" presId="urn:microsoft.com/office/officeart/2005/8/layout/orgChart1"/>
    <dgm:cxn modelId="{2E41D8F7-8730-4E48-9FA9-27D0E4848EE6}" type="presOf" srcId="{43B21735-5C3F-CE4D-B376-842CF3829FE5}" destId="{1EE7CE59-A2E8-914C-A858-80C1685FF2EC}" srcOrd="1" destOrd="0" presId="urn:microsoft.com/office/officeart/2005/8/layout/orgChart1"/>
    <dgm:cxn modelId="{49FDCE53-3D80-EB47-849D-9F964A66B041}" type="presOf" srcId="{332B8013-894F-3D46-B40D-054AF48402B8}" destId="{0D665128-7E68-4F40-86B4-334C28B04349}" srcOrd="0" destOrd="0" presId="urn:microsoft.com/office/officeart/2005/8/layout/orgChart1"/>
    <dgm:cxn modelId="{DA5ADB9B-FC92-2C48-B778-C7EC0466582B}" srcId="{8180CC40-E3A2-A84F-B186-476C345E465A}" destId="{F6E07837-8F74-2742-9E23-0B76F61CA685}" srcOrd="5" destOrd="0" parTransId="{6ABE9C38-D808-1443-91F3-32C8A82960ED}" sibTransId="{A580C5C1-EA5D-FB42-AC8A-E7A399A109CE}"/>
    <dgm:cxn modelId="{E8C0B0AD-D0A0-6F45-BC9E-EA63946F7342}" type="presOf" srcId="{ED50B142-852F-5D45-9FC8-A79519689158}" destId="{E3C96646-173F-DA48-84CF-54A54DC7CB81}" srcOrd="0" destOrd="0" presId="urn:microsoft.com/office/officeart/2005/8/layout/orgChart1"/>
    <dgm:cxn modelId="{AB36C6E6-E70C-4641-BD96-402EAB37B7D1}" type="presOf" srcId="{BD8A5125-662E-D142-AC53-56ACE7007FBB}" destId="{AE84AA73-1663-4249-86A7-432572C8E6C9}" srcOrd="0" destOrd="0" presId="urn:microsoft.com/office/officeart/2005/8/layout/orgChart1"/>
    <dgm:cxn modelId="{BE7E1101-AFB9-E948-8935-F626515F6599}" type="presOf" srcId="{7CFC8E13-8E67-8347-92E5-409B114C5F1E}" destId="{23053139-081B-D449-8827-6EB454164C91}" srcOrd="0" destOrd="0" presId="urn:microsoft.com/office/officeart/2005/8/layout/orgChart1"/>
    <dgm:cxn modelId="{50605A61-4D67-784A-9BF5-009748791594}" srcId="{8180CC40-E3A2-A84F-B186-476C345E465A}" destId="{722034E7-E443-E142-A3FC-C62A75F33053}" srcOrd="3" destOrd="0" parTransId="{F84EAD28-E7E6-5746-9E4C-3FFCD9A27120}" sibTransId="{0C6CD9C1-7262-7347-9E17-E3055182C876}"/>
    <dgm:cxn modelId="{8298EEDE-6590-E94A-AC9B-CF3057E6F2AA}" type="presOf" srcId="{6ABE9C38-D808-1443-91F3-32C8A82960ED}" destId="{258AA4F6-A169-9D4E-B47F-0D4083F6CA3B}" srcOrd="0" destOrd="0" presId="urn:microsoft.com/office/officeart/2005/8/layout/orgChart1"/>
    <dgm:cxn modelId="{083ED8F6-8F73-5B4A-A80C-FC05B325B4A9}" srcId="{BF77ACF5-9782-5849-9172-1B080B2813B6}" destId="{48766241-60F3-3642-9F72-1F41DA237B20}" srcOrd="0" destOrd="0" parTransId="{FB29DBC5-F6CD-C741-8017-8840D475FDFD}" sibTransId="{95AC9DB7-27F3-F542-BC5E-6391530C3663}"/>
    <dgm:cxn modelId="{3E724E7C-9A82-BB46-8831-31D5A7323E48}" type="presOf" srcId="{0D229FC1-DDF4-4D42-9584-2C802A5F63C1}" destId="{549B36F3-E7E9-9840-B6B5-F877C51C4730}" srcOrd="0" destOrd="0" presId="urn:microsoft.com/office/officeart/2005/8/layout/orgChart1"/>
    <dgm:cxn modelId="{226DC2B1-A979-6444-9771-E44A56EC409E}" type="presOf" srcId="{ACDB3B74-9EC6-F146-ACB4-B9FF4430A298}" destId="{DD0706E9-2D5E-3C44-8002-D60B1F75FCA2}" srcOrd="0" destOrd="0" presId="urn:microsoft.com/office/officeart/2005/8/layout/orgChart1"/>
    <dgm:cxn modelId="{0C8D2A09-DA27-7848-AA93-FD1CC3D13234}" srcId="{63AD2A3A-19A2-CE43-8B0A-2CB50BB3D8A9}" destId="{50662775-1C41-BC40-B97D-04709B542354}" srcOrd="0" destOrd="0" parTransId="{F4FD7199-EA7C-DC49-86AD-F35B654A5AFD}" sibTransId="{A5EBE064-F662-6D42-9818-3AA58A91F843}"/>
    <dgm:cxn modelId="{F95525FE-BB1B-5A44-9225-8B950673D7AA}" type="presOf" srcId="{8180CC40-E3A2-A84F-B186-476C345E465A}" destId="{7C43D287-175E-254D-968F-D282D21F5AF1}" srcOrd="0" destOrd="0" presId="urn:microsoft.com/office/officeart/2005/8/layout/orgChart1"/>
    <dgm:cxn modelId="{33A59D52-97BF-4942-923E-DBDBB9DF8E26}" type="presOf" srcId="{359BC769-D351-D943-8175-D564B41ECD40}" destId="{29EDDCFF-25E8-EE4C-8173-442CA95A2568}" srcOrd="0" destOrd="0" presId="urn:microsoft.com/office/officeart/2005/8/layout/orgChart1"/>
    <dgm:cxn modelId="{9466EB2B-2396-8447-BFDA-399414E73ECD}" srcId="{8180CC40-E3A2-A84F-B186-476C345E465A}" destId="{7CFC8E13-8E67-8347-92E5-409B114C5F1E}" srcOrd="0" destOrd="0" parTransId="{ED50B142-852F-5D45-9FC8-A79519689158}" sibTransId="{68EB3F09-97D4-4A4A-B86D-1EA608813E88}"/>
    <dgm:cxn modelId="{F028C271-45BD-244A-BED0-0E83AFC03DED}" srcId="{8180CC40-E3A2-A84F-B186-476C345E465A}" destId="{359BC769-D351-D943-8175-D564B41ECD40}" srcOrd="4" destOrd="0" parTransId="{332B8013-894F-3D46-B40D-054AF48402B8}" sibTransId="{23E9ED67-D998-614C-8BFF-FA240015053A}"/>
    <dgm:cxn modelId="{973D0DAA-19D3-5348-85C0-C2AC3FCF4F30}" type="presOf" srcId="{DFFD555B-69AF-CE46-8D41-17EA2AF7CC75}" destId="{0DBE60A7-FA27-D840-A491-A24029AF12AD}" srcOrd="0" destOrd="0" presId="urn:microsoft.com/office/officeart/2005/8/layout/orgChart1"/>
    <dgm:cxn modelId="{271AD366-3094-2244-B7D9-A8C61FF400DB}" srcId="{3E1CB3FA-5639-8B43-8ABE-28C4244C8354}" destId="{8180CC40-E3A2-A84F-B186-476C345E465A}" srcOrd="0" destOrd="0" parTransId="{472666F2-1621-654A-8E61-759061206D99}" sibTransId="{44017E3D-6353-1043-892A-B13FE62BAF4C}"/>
    <dgm:cxn modelId="{01EAA3AE-4D73-8640-9706-1F11EFA20DEA}" type="presOf" srcId="{50662775-1C41-BC40-B97D-04709B542354}" destId="{563E24EF-9BD1-8240-8E08-1E8205FFEBE5}" srcOrd="1" destOrd="0" presId="urn:microsoft.com/office/officeart/2005/8/layout/orgChart1"/>
    <dgm:cxn modelId="{502E1734-2C21-8042-A724-C5890BE16CB4}" type="presParOf" srcId="{13C792D2-6DC5-3345-80AE-8E5578487CD1}" destId="{8CE4D4DE-FB37-E14F-889A-6345C3515CF8}" srcOrd="0" destOrd="0" presId="urn:microsoft.com/office/officeart/2005/8/layout/orgChart1"/>
    <dgm:cxn modelId="{B15D0F9A-4D12-B747-9CA8-EE176A959C53}" type="presParOf" srcId="{8CE4D4DE-FB37-E14F-889A-6345C3515CF8}" destId="{98EE43DB-B632-224F-936B-1005643BB465}" srcOrd="0" destOrd="0" presId="urn:microsoft.com/office/officeart/2005/8/layout/orgChart1"/>
    <dgm:cxn modelId="{DC49B6DF-14FD-B54A-87B8-3778D5DE98B5}" type="presParOf" srcId="{98EE43DB-B632-224F-936B-1005643BB465}" destId="{7C43D287-175E-254D-968F-D282D21F5AF1}" srcOrd="0" destOrd="0" presId="urn:microsoft.com/office/officeart/2005/8/layout/orgChart1"/>
    <dgm:cxn modelId="{EE37BD64-D366-224A-8086-689D4DA7A0BE}" type="presParOf" srcId="{98EE43DB-B632-224F-936B-1005643BB465}" destId="{35D03184-9B49-744D-892A-B35033F56F0F}" srcOrd="1" destOrd="0" presId="urn:microsoft.com/office/officeart/2005/8/layout/orgChart1"/>
    <dgm:cxn modelId="{4D1535FF-2CE4-034E-85EF-878DB39A48F7}" type="presParOf" srcId="{8CE4D4DE-FB37-E14F-889A-6345C3515CF8}" destId="{4C90D387-86AD-B146-B823-1D1630103B3D}" srcOrd="1" destOrd="0" presId="urn:microsoft.com/office/officeart/2005/8/layout/orgChart1"/>
    <dgm:cxn modelId="{6160CEA6-F085-9A4A-881C-2251DFD4B601}" type="presParOf" srcId="{4C90D387-86AD-B146-B823-1D1630103B3D}" destId="{DD0706E9-2D5E-3C44-8002-D60B1F75FCA2}" srcOrd="0" destOrd="0" presId="urn:microsoft.com/office/officeart/2005/8/layout/orgChart1"/>
    <dgm:cxn modelId="{46A5E7F3-CFDF-EE4D-B1F7-1A25F25BC835}" type="presParOf" srcId="{4C90D387-86AD-B146-B823-1D1630103B3D}" destId="{A03874F0-455B-2844-8D6A-ACECDA3612B2}" srcOrd="1" destOrd="0" presId="urn:microsoft.com/office/officeart/2005/8/layout/orgChart1"/>
    <dgm:cxn modelId="{374B1F29-0EB2-FC49-8F0A-443C721B166E}" type="presParOf" srcId="{A03874F0-455B-2844-8D6A-ACECDA3612B2}" destId="{63DAC58A-42AA-5E47-BAB9-93648EDA3B88}" srcOrd="0" destOrd="0" presId="urn:microsoft.com/office/officeart/2005/8/layout/orgChart1"/>
    <dgm:cxn modelId="{75FAD5FB-885A-1243-857F-BE27D19FCA90}" type="presParOf" srcId="{63DAC58A-42AA-5E47-BAB9-93648EDA3B88}" destId="{1808D280-6FEB-944A-B5FB-A3C99D4980A3}" srcOrd="0" destOrd="0" presId="urn:microsoft.com/office/officeart/2005/8/layout/orgChart1"/>
    <dgm:cxn modelId="{04715DE3-4C82-6A46-9D76-D1B54251F798}" type="presParOf" srcId="{63DAC58A-42AA-5E47-BAB9-93648EDA3B88}" destId="{690A7B6D-57AE-4342-B456-822356DB14E8}" srcOrd="1" destOrd="0" presId="urn:microsoft.com/office/officeart/2005/8/layout/orgChart1"/>
    <dgm:cxn modelId="{7322631A-5047-9E41-9127-A35F8AAE5257}" type="presParOf" srcId="{A03874F0-455B-2844-8D6A-ACECDA3612B2}" destId="{E34C79D6-862E-7645-B308-0D3FB16BD6B2}" srcOrd="1" destOrd="0" presId="urn:microsoft.com/office/officeart/2005/8/layout/orgChart1"/>
    <dgm:cxn modelId="{093E8C75-ADCA-654B-880B-50F634928BD6}" type="presParOf" srcId="{A03874F0-455B-2844-8D6A-ACECDA3612B2}" destId="{2EB3EB08-8376-8A47-992F-2EEB2343965C}" srcOrd="2" destOrd="0" presId="urn:microsoft.com/office/officeart/2005/8/layout/orgChart1"/>
    <dgm:cxn modelId="{849A67E0-3FA6-2E4D-9BD6-36D7476351F4}" type="presParOf" srcId="{4C90D387-86AD-B146-B823-1D1630103B3D}" destId="{0DBE60A7-FA27-D840-A491-A24029AF12AD}" srcOrd="2" destOrd="0" presId="urn:microsoft.com/office/officeart/2005/8/layout/orgChart1"/>
    <dgm:cxn modelId="{F0F94922-2A58-6C4F-BBF1-CAE0DA7745CB}" type="presParOf" srcId="{4C90D387-86AD-B146-B823-1D1630103B3D}" destId="{129AE7A6-1539-2E4D-8DB3-ADF368C11B36}" srcOrd="3" destOrd="0" presId="urn:microsoft.com/office/officeart/2005/8/layout/orgChart1"/>
    <dgm:cxn modelId="{CAC0EE91-C3B3-F74A-9ED0-019CCD12581F}" type="presParOf" srcId="{129AE7A6-1539-2E4D-8DB3-ADF368C11B36}" destId="{450BF71C-75ED-5341-AA92-E2B5037FE1DB}" srcOrd="0" destOrd="0" presId="urn:microsoft.com/office/officeart/2005/8/layout/orgChart1"/>
    <dgm:cxn modelId="{8F8C4C7E-C098-3041-938C-16149E713914}" type="presParOf" srcId="{450BF71C-75ED-5341-AA92-E2B5037FE1DB}" destId="{499AACE1-E7EC-DC4D-B964-F43FC433F9FE}" srcOrd="0" destOrd="0" presId="urn:microsoft.com/office/officeart/2005/8/layout/orgChart1"/>
    <dgm:cxn modelId="{33E22B34-E59E-6A40-953F-9760465A1DB2}" type="presParOf" srcId="{450BF71C-75ED-5341-AA92-E2B5037FE1DB}" destId="{EE1F8D6A-C30C-9647-A2BA-CA5FC2B98756}" srcOrd="1" destOrd="0" presId="urn:microsoft.com/office/officeart/2005/8/layout/orgChart1"/>
    <dgm:cxn modelId="{651C5139-EE14-E849-A744-29E7E671ED17}" type="presParOf" srcId="{129AE7A6-1539-2E4D-8DB3-ADF368C11B36}" destId="{2B580D7E-A7CA-354F-B694-1E84A0642796}" srcOrd="1" destOrd="0" presId="urn:microsoft.com/office/officeart/2005/8/layout/orgChart1"/>
    <dgm:cxn modelId="{9CF42C44-3A5C-EB4B-80D7-EC32000BD58B}" type="presParOf" srcId="{2B580D7E-A7CA-354F-B694-1E84A0642796}" destId="{E8EF0E90-4DE5-6147-B0A9-98E6FA137BD8}" srcOrd="0" destOrd="0" presId="urn:microsoft.com/office/officeart/2005/8/layout/orgChart1"/>
    <dgm:cxn modelId="{070D0D6B-C101-6743-BCC2-A5E3A4C699B6}" type="presParOf" srcId="{2B580D7E-A7CA-354F-B694-1E84A0642796}" destId="{D072D01F-3760-CB45-9AB8-565FD117B637}" srcOrd="1" destOrd="0" presId="urn:microsoft.com/office/officeart/2005/8/layout/orgChart1"/>
    <dgm:cxn modelId="{CB259BD9-6273-1C4C-8604-36D182213403}" type="presParOf" srcId="{D072D01F-3760-CB45-9AB8-565FD117B637}" destId="{6B0E0AFB-EC25-D54F-91AA-1F68D64F4AE2}" srcOrd="0" destOrd="0" presId="urn:microsoft.com/office/officeart/2005/8/layout/orgChart1"/>
    <dgm:cxn modelId="{C0553331-5801-514A-8FB3-E476C4827BAD}" type="presParOf" srcId="{6B0E0AFB-EC25-D54F-91AA-1F68D64F4AE2}" destId="{580DC669-B85A-4B40-87BE-46BD6F2F3AB4}" srcOrd="0" destOrd="0" presId="urn:microsoft.com/office/officeart/2005/8/layout/orgChart1"/>
    <dgm:cxn modelId="{AF661A4F-37B6-D14F-8292-53D4890759A3}" type="presParOf" srcId="{6B0E0AFB-EC25-D54F-91AA-1F68D64F4AE2}" destId="{C4A0BDE1-4184-BC4E-8632-19EE77F64D85}" srcOrd="1" destOrd="0" presId="urn:microsoft.com/office/officeart/2005/8/layout/orgChart1"/>
    <dgm:cxn modelId="{25AFDB87-6A14-A94F-AE47-585469DA617E}" type="presParOf" srcId="{D072D01F-3760-CB45-9AB8-565FD117B637}" destId="{FD72B1DA-4C4A-6742-9931-3A4BF38B0542}" srcOrd="1" destOrd="0" presId="urn:microsoft.com/office/officeart/2005/8/layout/orgChart1"/>
    <dgm:cxn modelId="{065E74DB-766D-214F-8CB6-02A83910D64E}" type="presParOf" srcId="{D072D01F-3760-CB45-9AB8-565FD117B637}" destId="{C488C229-531E-5D44-90BC-9A642478FA16}" srcOrd="2" destOrd="0" presId="urn:microsoft.com/office/officeart/2005/8/layout/orgChart1"/>
    <dgm:cxn modelId="{FEDB2697-A5B4-CD47-9477-CAC672AA2CE2}" type="presParOf" srcId="{2B580D7E-A7CA-354F-B694-1E84A0642796}" destId="{AE84AA73-1663-4249-86A7-432572C8E6C9}" srcOrd="2" destOrd="0" presId="urn:microsoft.com/office/officeart/2005/8/layout/orgChart1"/>
    <dgm:cxn modelId="{87567775-2AE2-1542-8E76-B62FC73C6C70}" type="presParOf" srcId="{2B580D7E-A7CA-354F-B694-1E84A0642796}" destId="{B338D7F3-59E3-F04E-958B-EBACC8D816EC}" srcOrd="3" destOrd="0" presId="urn:microsoft.com/office/officeart/2005/8/layout/orgChart1"/>
    <dgm:cxn modelId="{ECF9FE28-1905-FA4E-8F64-FBE0BD06F7D5}" type="presParOf" srcId="{B338D7F3-59E3-F04E-958B-EBACC8D816EC}" destId="{6B7A93AD-B7E9-5C4A-9A88-8F76371B3ED7}" srcOrd="0" destOrd="0" presId="urn:microsoft.com/office/officeart/2005/8/layout/orgChart1"/>
    <dgm:cxn modelId="{981EB32F-9858-2349-BF68-B9D3486A1404}" type="presParOf" srcId="{6B7A93AD-B7E9-5C4A-9A88-8F76371B3ED7}" destId="{A00D5D2F-FC86-1B44-B4EF-B40C9CAF091E}" srcOrd="0" destOrd="0" presId="urn:microsoft.com/office/officeart/2005/8/layout/orgChart1"/>
    <dgm:cxn modelId="{B8C9C22F-5B9F-DF4F-A68B-071B2B6EB707}" type="presParOf" srcId="{6B7A93AD-B7E9-5C4A-9A88-8F76371B3ED7}" destId="{75B4C615-1269-FA48-955C-05B3E7E2A586}" srcOrd="1" destOrd="0" presId="urn:microsoft.com/office/officeart/2005/8/layout/orgChart1"/>
    <dgm:cxn modelId="{9E5C1DD1-2199-244D-8BB5-AD9A7B7DDDFD}" type="presParOf" srcId="{B338D7F3-59E3-F04E-958B-EBACC8D816EC}" destId="{8655A766-176A-644C-B1DE-003A7D735B1B}" srcOrd="1" destOrd="0" presId="urn:microsoft.com/office/officeart/2005/8/layout/orgChart1"/>
    <dgm:cxn modelId="{7A913C3F-DD67-2845-B23E-3BBDF965DBF8}" type="presParOf" srcId="{8655A766-176A-644C-B1DE-003A7D735B1B}" destId="{1FD6AA17-4ABA-0548-8F46-9B58A102FCFA}" srcOrd="0" destOrd="0" presId="urn:microsoft.com/office/officeart/2005/8/layout/orgChart1"/>
    <dgm:cxn modelId="{C19E85CF-526D-FD4A-9072-797300E8D0D9}" type="presParOf" srcId="{8655A766-176A-644C-B1DE-003A7D735B1B}" destId="{7EFA29AD-3DD5-344F-8786-35E258064842}" srcOrd="1" destOrd="0" presId="urn:microsoft.com/office/officeart/2005/8/layout/orgChart1"/>
    <dgm:cxn modelId="{D65A6910-6769-A945-83E6-66ED597E5B72}" type="presParOf" srcId="{7EFA29AD-3DD5-344F-8786-35E258064842}" destId="{B51DAFC1-E6A0-D24C-9313-8521FC6DED96}" srcOrd="0" destOrd="0" presId="urn:microsoft.com/office/officeart/2005/8/layout/orgChart1"/>
    <dgm:cxn modelId="{C22A4CC2-969A-D646-84C2-333E508BDB8F}" type="presParOf" srcId="{B51DAFC1-E6A0-D24C-9313-8521FC6DED96}" destId="{729A4D47-064B-2D44-B409-CC4C4B8EEEBB}" srcOrd="0" destOrd="0" presId="urn:microsoft.com/office/officeart/2005/8/layout/orgChart1"/>
    <dgm:cxn modelId="{79C730B7-C6E7-AE4A-9879-FF8FF3A4D7B4}" type="presParOf" srcId="{B51DAFC1-E6A0-D24C-9313-8521FC6DED96}" destId="{563E24EF-9BD1-8240-8E08-1E8205FFEBE5}" srcOrd="1" destOrd="0" presId="urn:microsoft.com/office/officeart/2005/8/layout/orgChart1"/>
    <dgm:cxn modelId="{CC38C7CB-1CE4-C340-AB9E-5C9EA50A9FEC}" type="presParOf" srcId="{7EFA29AD-3DD5-344F-8786-35E258064842}" destId="{CE31FC89-B15E-8D44-8C87-DA3BC3EF5228}" srcOrd="1" destOrd="0" presId="urn:microsoft.com/office/officeart/2005/8/layout/orgChart1"/>
    <dgm:cxn modelId="{FD8BA354-5C49-774D-B741-08A7ABB642BB}" type="presParOf" srcId="{7EFA29AD-3DD5-344F-8786-35E258064842}" destId="{9F496785-FA82-514A-B430-6493C35C7B97}" srcOrd="2" destOrd="0" presId="urn:microsoft.com/office/officeart/2005/8/layout/orgChart1"/>
    <dgm:cxn modelId="{95835FB4-C797-2E41-9333-85753FAE575C}" type="presParOf" srcId="{B338D7F3-59E3-F04E-958B-EBACC8D816EC}" destId="{759EF86E-8CDA-B045-B79A-64DC3187B84D}" srcOrd="2" destOrd="0" presId="urn:microsoft.com/office/officeart/2005/8/layout/orgChart1"/>
    <dgm:cxn modelId="{4537B710-06E2-6B4A-A99C-ED0326161B0B}" type="presParOf" srcId="{2B580D7E-A7CA-354F-B694-1E84A0642796}" destId="{B682FB1E-27B7-9E4D-84E7-4BFEBA1A711A}" srcOrd="4" destOrd="0" presId="urn:microsoft.com/office/officeart/2005/8/layout/orgChart1"/>
    <dgm:cxn modelId="{0FDAB96F-DFBB-E244-B26D-6F4698DF3D86}" type="presParOf" srcId="{2B580D7E-A7CA-354F-B694-1E84A0642796}" destId="{38700D45-0A3A-5645-A93F-97950CD83AE0}" srcOrd="5" destOrd="0" presId="urn:microsoft.com/office/officeart/2005/8/layout/orgChart1"/>
    <dgm:cxn modelId="{3FF43392-6C3F-2F49-96D6-01F9715DC534}" type="presParOf" srcId="{38700D45-0A3A-5645-A93F-97950CD83AE0}" destId="{DCF7596F-B020-E344-B2BF-24A250CDFA75}" srcOrd="0" destOrd="0" presId="urn:microsoft.com/office/officeart/2005/8/layout/orgChart1"/>
    <dgm:cxn modelId="{C748398C-E8AA-2244-9BF3-7A590FD22F9C}" type="presParOf" srcId="{DCF7596F-B020-E344-B2BF-24A250CDFA75}" destId="{0928D89A-6F05-5347-B833-5E4BA67BF0DA}" srcOrd="0" destOrd="0" presId="urn:microsoft.com/office/officeart/2005/8/layout/orgChart1"/>
    <dgm:cxn modelId="{FBB6CA1A-BAEE-0F48-A162-57E35C8F63F3}" type="presParOf" srcId="{DCF7596F-B020-E344-B2BF-24A250CDFA75}" destId="{1EE7CE59-A2E8-914C-A858-80C1685FF2EC}" srcOrd="1" destOrd="0" presId="urn:microsoft.com/office/officeart/2005/8/layout/orgChart1"/>
    <dgm:cxn modelId="{641A2D71-4ABC-444D-9F57-9880AB7D7AAF}" type="presParOf" srcId="{38700D45-0A3A-5645-A93F-97950CD83AE0}" destId="{E3BE6F84-AB41-8D43-9279-4B1D79FDC605}" srcOrd="1" destOrd="0" presId="urn:microsoft.com/office/officeart/2005/8/layout/orgChart1"/>
    <dgm:cxn modelId="{E224BBD3-747C-3B46-88C4-121CD69D6D9F}" type="presParOf" srcId="{38700D45-0A3A-5645-A93F-97950CD83AE0}" destId="{C5C145F1-9F79-CB41-BEAF-44825D989E7D}" srcOrd="2" destOrd="0" presId="urn:microsoft.com/office/officeart/2005/8/layout/orgChart1"/>
    <dgm:cxn modelId="{8CCB63E9-9B36-3B4E-8323-E08BC510272A}" type="presParOf" srcId="{2B580D7E-A7CA-354F-B694-1E84A0642796}" destId="{1334E1CA-4337-3545-ACA5-B1F3A59ECF45}" srcOrd="6" destOrd="0" presId="urn:microsoft.com/office/officeart/2005/8/layout/orgChart1"/>
    <dgm:cxn modelId="{C2DAD610-472A-354D-A79B-05F344FD4605}" type="presParOf" srcId="{2B580D7E-A7CA-354F-B694-1E84A0642796}" destId="{77BCC65D-E41B-C345-B41D-B828E7EDE40F}" srcOrd="7" destOrd="0" presId="urn:microsoft.com/office/officeart/2005/8/layout/orgChart1"/>
    <dgm:cxn modelId="{8DF7306B-5232-A84C-94FF-9D4236DD4008}" type="presParOf" srcId="{77BCC65D-E41B-C345-B41D-B828E7EDE40F}" destId="{AD6C31B4-2627-D74A-B9E6-1AF17DD9D1D6}" srcOrd="0" destOrd="0" presId="urn:microsoft.com/office/officeart/2005/8/layout/orgChart1"/>
    <dgm:cxn modelId="{2D49368B-D23D-DE46-8532-BD0BD6908C15}" type="presParOf" srcId="{AD6C31B4-2627-D74A-B9E6-1AF17DD9D1D6}" destId="{A8BDD6BC-B0F3-5143-96E3-9A9574C4337C}" srcOrd="0" destOrd="0" presId="urn:microsoft.com/office/officeart/2005/8/layout/orgChart1"/>
    <dgm:cxn modelId="{EA394132-C27F-3F42-B3AA-68FF0276EE05}" type="presParOf" srcId="{AD6C31B4-2627-D74A-B9E6-1AF17DD9D1D6}" destId="{E894FBF5-E918-CD44-A9A2-E80C2BDC1815}" srcOrd="1" destOrd="0" presId="urn:microsoft.com/office/officeart/2005/8/layout/orgChart1"/>
    <dgm:cxn modelId="{5C23A4BD-1DB5-7B4E-848E-392980E6273D}" type="presParOf" srcId="{77BCC65D-E41B-C345-B41D-B828E7EDE40F}" destId="{0FD61915-FDD4-D64A-BF8A-0C46C320C165}" srcOrd="1" destOrd="0" presId="urn:microsoft.com/office/officeart/2005/8/layout/orgChart1"/>
    <dgm:cxn modelId="{E056AEBC-D152-6947-A98F-3703F674DAB1}" type="presParOf" srcId="{77BCC65D-E41B-C345-B41D-B828E7EDE40F}" destId="{2BC4AA68-D07F-E043-954F-F16D7F4E6125}" srcOrd="2" destOrd="0" presId="urn:microsoft.com/office/officeart/2005/8/layout/orgChart1"/>
    <dgm:cxn modelId="{0CDC9F98-903D-4641-AB7F-9BB44359527C}" type="presParOf" srcId="{129AE7A6-1539-2E4D-8DB3-ADF368C11B36}" destId="{60E377A5-B1E6-E146-98B1-B4DCEF6186B9}" srcOrd="2" destOrd="0" presId="urn:microsoft.com/office/officeart/2005/8/layout/orgChart1"/>
    <dgm:cxn modelId="{FE7B4D18-6573-E14C-BBF7-C724691F9DA5}" type="presParOf" srcId="{4C90D387-86AD-B146-B823-1D1630103B3D}" destId="{3DAEBC06-BF70-284D-A4FA-74286E712518}" srcOrd="4" destOrd="0" presId="urn:microsoft.com/office/officeart/2005/8/layout/orgChart1"/>
    <dgm:cxn modelId="{D3B5F588-CA04-2442-B709-DC15C1E43F3D}" type="presParOf" srcId="{4C90D387-86AD-B146-B823-1D1630103B3D}" destId="{11741837-C7F8-874D-9B30-254F09B587BE}" srcOrd="5" destOrd="0" presId="urn:microsoft.com/office/officeart/2005/8/layout/orgChart1"/>
    <dgm:cxn modelId="{42318E9E-3EE7-AC42-BD11-D6D2DB3F2DDC}" type="presParOf" srcId="{11741837-C7F8-874D-9B30-254F09B587BE}" destId="{01CC7009-52B8-314F-A1FF-986D6A1E1A27}" srcOrd="0" destOrd="0" presId="urn:microsoft.com/office/officeart/2005/8/layout/orgChart1"/>
    <dgm:cxn modelId="{9DEEA372-B33D-4248-9863-DD50965A1286}" type="presParOf" srcId="{01CC7009-52B8-314F-A1FF-986D6A1E1A27}" destId="{92092D25-C93A-5D4E-87DF-7F85F6D4E11E}" srcOrd="0" destOrd="0" presId="urn:microsoft.com/office/officeart/2005/8/layout/orgChart1"/>
    <dgm:cxn modelId="{25EC1EEA-4E5B-BA43-8E6E-12A2ACE64043}" type="presParOf" srcId="{01CC7009-52B8-314F-A1FF-986D6A1E1A27}" destId="{78632CD0-D282-D54D-9572-E02C4570057E}" srcOrd="1" destOrd="0" presId="urn:microsoft.com/office/officeart/2005/8/layout/orgChart1"/>
    <dgm:cxn modelId="{FAEAE701-2A98-DD46-89D5-AB8A05219547}" type="presParOf" srcId="{11741837-C7F8-874D-9B30-254F09B587BE}" destId="{1D6CAF79-7A47-914B-A986-EF0F4BA72F98}" srcOrd="1" destOrd="0" presId="urn:microsoft.com/office/officeart/2005/8/layout/orgChart1"/>
    <dgm:cxn modelId="{A426ABEB-C520-334B-9B0B-0D26819C1D94}" type="presParOf" srcId="{11741837-C7F8-874D-9B30-254F09B587BE}" destId="{533C7B2E-7F86-5445-8ED7-8B6CE0F94BE5}" srcOrd="2" destOrd="0" presId="urn:microsoft.com/office/officeart/2005/8/layout/orgChart1"/>
    <dgm:cxn modelId="{BCA812BB-B545-884B-89E5-4BC927D98A51}" type="presParOf" srcId="{4C90D387-86AD-B146-B823-1D1630103B3D}" destId="{0D665128-7E68-4F40-86B4-334C28B04349}" srcOrd="6" destOrd="0" presId="urn:microsoft.com/office/officeart/2005/8/layout/orgChart1"/>
    <dgm:cxn modelId="{9EFF80F4-9A10-7B4F-8E27-46502645B86A}" type="presParOf" srcId="{4C90D387-86AD-B146-B823-1D1630103B3D}" destId="{A2BEFDC0-23F8-D24D-8D0B-288ABB1404B0}" srcOrd="7" destOrd="0" presId="urn:microsoft.com/office/officeart/2005/8/layout/orgChart1"/>
    <dgm:cxn modelId="{BD42D348-C471-7C4F-99F3-5D44B1E2B297}" type="presParOf" srcId="{A2BEFDC0-23F8-D24D-8D0B-288ABB1404B0}" destId="{E352AA6E-4B1F-7F4A-B008-508299834B10}" srcOrd="0" destOrd="0" presId="urn:microsoft.com/office/officeart/2005/8/layout/orgChart1"/>
    <dgm:cxn modelId="{39C9E7D5-9A61-A247-B67E-72007010A9FE}" type="presParOf" srcId="{E352AA6E-4B1F-7F4A-B008-508299834B10}" destId="{29EDDCFF-25E8-EE4C-8173-442CA95A2568}" srcOrd="0" destOrd="0" presId="urn:microsoft.com/office/officeart/2005/8/layout/orgChart1"/>
    <dgm:cxn modelId="{097C8E8F-3C91-E84F-A6F4-4D8329ED1763}" type="presParOf" srcId="{E352AA6E-4B1F-7F4A-B008-508299834B10}" destId="{AFD12ED7-D4E8-054D-8D43-BC218671E136}" srcOrd="1" destOrd="0" presId="urn:microsoft.com/office/officeart/2005/8/layout/orgChart1"/>
    <dgm:cxn modelId="{6038EB98-40C9-B243-9C47-6178BEA999E7}" type="presParOf" srcId="{A2BEFDC0-23F8-D24D-8D0B-288ABB1404B0}" destId="{72DE1DB7-1C98-7945-A200-05226BA34C0D}" srcOrd="1" destOrd="0" presId="urn:microsoft.com/office/officeart/2005/8/layout/orgChart1"/>
    <dgm:cxn modelId="{EBC36963-5009-1E4A-BFF7-6E670728386A}" type="presParOf" srcId="{A2BEFDC0-23F8-D24D-8D0B-288ABB1404B0}" destId="{8BE56B93-B4F8-174D-A798-7652B25F5CE9}" srcOrd="2" destOrd="0" presId="urn:microsoft.com/office/officeart/2005/8/layout/orgChart1"/>
    <dgm:cxn modelId="{8CABC0F0-323B-9543-9667-4B31D09B52A0}" type="presParOf" srcId="{4C90D387-86AD-B146-B823-1D1630103B3D}" destId="{258AA4F6-A169-9D4E-B47F-0D4083F6CA3B}" srcOrd="8" destOrd="0" presId="urn:microsoft.com/office/officeart/2005/8/layout/orgChart1"/>
    <dgm:cxn modelId="{4DAEE635-A794-AA4E-92E9-7B0166BFFF79}" type="presParOf" srcId="{4C90D387-86AD-B146-B823-1D1630103B3D}" destId="{764CDF8A-2EE0-1648-938D-601539E9273D}" srcOrd="9" destOrd="0" presId="urn:microsoft.com/office/officeart/2005/8/layout/orgChart1"/>
    <dgm:cxn modelId="{5568306D-C2B9-1842-9849-DD2919053ADA}" type="presParOf" srcId="{764CDF8A-2EE0-1648-938D-601539E9273D}" destId="{F4B2C82C-F201-C54A-904E-D858B462E173}" srcOrd="0" destOrd="0" presId="urn:microsoft.com/office/officeart/2005/8/layout/orgChart1"/>
    <dgm:cxn modelId="{C452D125-1369-0744-ADDD-FE4A65F1F355}" type="presParOf" srcId="{F4B2C82C-F201-C54A-904E-D858B462E173}" destId="{9CC254BE-206C-2B41-924D-34C4C6BC28D5}" srcOrd="0" destOrd="0" presId="urn:microsoft.com/office/officeart/2005/8/layout/orgChart1"/>
    <dgm:cxn modelId="{B2C448A9-9B71-F949-B676-C8E8BB2F70C9}" type="presParOf" srcId="{F4B2C82C-F201-C54A-904E-D858B462E173}" destId="{7954728E-E4BB-4D44-BD7C-758A2AEF76DD}" srcOrd="1" destOrd="0" presId="urn:microsoft.com/office/officeart/2005/8/layout/orgChart1"/>
    <dgm:cxn modelId="{6570ADFA-948D-B148-B765-9EA1DA9ED6ED}" type="presParOf" srcId="{764CDF8A-2EE0-1648-938D-601539E9273D}" destId="{84C856C8-B9DB-2A40-A47A-90C73B903234}" srcOrd="1" destOrd="0" presId="urn:microsoft.com/office/officeart/2005/8/layout/orgChart1"/>
    <dgm:cxn modelId="{50F48CB7-713B-0F41-BE19-FF1B37F27704}" type="presParOf" srcId="{764CDF8A-2EE0-1648-938D-601539E9273D}" destId="{62778CF4-8073-6048-B38E-25F549ED4D38}" srcOrd="2" destOrd="0" presId="urn:microsoft.com/office/officeart/2005/8/layout/orgChart1"/>
    <dgm:cxn modelId="{36CD90D6-2E8C-F34D-ADC3-A36205578EDD}" type="presParOf" srcId="{4C90D387-86AD-B146-B823-1D1630103B3D}" destId="{A6D260E0-9260-0A44-86F9-22D2F448FF14}" srcOrd="10" destOrd="0" presId="urn:microsoft.com/office/officeart/2005/8/layout/orgChart1"/>
    <dgm:cxn modelId="{238A72A3-7A62-FE45-A50C-D6F04B5DB7E7}" type="presParOf" srcId="{4C90D387-86AD-B146-B823-1D1630103B3D}" destId="{559DB081-09A4-8647-AC15-7859C4904A09}" srcOrd="11" destOrd="0" presId="urn:microsoft.com/office/officeart/2005/8/layout/orgChart1"/>
    <dgm:cxn modelId="{74F06788-AEE7-F54A-B915-7E084A68A998}" type="presParOf" srcId="{559DB081-09A4-8647-AC15-7859C4904A09}" destId="{826B9DED-8837-8E4C-9A3A-C04B1C51A6FD}" srcOrd="0" destOrd="0" presId="urn:microsoft.com/office/officeart/2005/8/layout/orgChart1"/>
    <dgm:cxn modelId="{86FED137-9368-3548-BF80-2BBBEBD40A57}" type="presParOf" srcId="{826B9DED-8837-8E4C-9A3A-C04B1C51A6FD}" destId="{549B36F3-E7E9-9840-B6B5-F877C51C4730}" srcOrd="0" destOrd="0" presId="urn:microsoft.com/office/officeart/2005/8/layout/orgChart1"/>
    <dgm:cxn modelId="{5B2B783A-CB47-824C-A3A9-CB5C5209C684}" type="presParOf" srcId="{826B9DED-8837-8E4C-9A3A-C04B1C51A6FD}" destId="{61FFE500-C21D-F942-9391-A26C7338AF69}" srcOrd="1" destOrd="0" presId="urn:microsoft.com/office/officeart/2005/8/layout/orgChart1"/>
    <dgm:cxn modelId="{7CD3E026-4EB3-1649-8D21-D13FEE4F510C}" type="presParOf" srcId="{559DB081-09A4-8647-AC15-7859C4904A09}" destId="{6979AE71-7CB5-554D-B92C-83634B26EA3D}" srcOrd="1" destOrd="0" presId="urn:microsoft.com/office/officeart/2005/8/layout/orgChart1"/>
    <dgm:cxn modelId="{74D81E17-A414-664B-BFCC-2679D2F88489}" type="presParOf" srcId="{559DB081-09A4-8647-AC15-7859C4904A09}" destId="{CB3D3F4B-2DC8-B747-808E-984EA209DD60}" srcOrd="2" destOrd="0" presId="urn:microsoft.com/office/officeart/2005/8/layout/orgChart1"/>
    <dgm:cxn modelId="{E1E784F9-6AFD-2E48-8CD2-C6AE949D6B42}" type="presParOf" srcId="{8CE4D4DE-FB37-E14F-889A-6345C3515CF8}" destId="{A387BBA4-AF3A-794D-88AE-7522BC9D9621}" srcOrd="2" destOrd="0" presId="urn:microsoft.com/office/officeart/2005/8/layout/orgChart1"/>
    <dgm:cxn modelId="{5382E2AA-CF98-7D4E-894E-A249A08B131A}" type="presParOf" srcId="{A387BBA4-AF3A-794D-88AE-7522BC9D9621}" destId="{E3C96646-173F-DA48-84CF-54A54DC7CB81}" srcOrd="0" destOrd="0" presId="urn:microsoft.com/office/officeart/2005/8/layout/orgChart1"/>
    <dgm:cxn modelId="{7CE21794-F328-154B-9C2F-52FCB5B4B1D3}" type="presParOf" srcId="{A387BBA4-AF3A-794D-88AE-7522BC9D9621}" destId="{50D38ACF-540B-0249-9DDB-A986899B8A1D}" srcOrd="1" destOrd="0" presId="urn:microsoft.com/office/officeart/2005/8/layout/orgChart1"/>
    <dgm:cxn modelId="{282E5A90-F586-554C-9C24-1C55F4356688}" type="presParOf" srcId="{50D38ACF-540B-0249-9DDB-A986899B8A1D}" destId="{1B7F325D-CC40-FB4A-A914-4A842FE21084}" srcOrd="0" destOrd="0" presId="urn:microsoft.com/office/officeart/2005/8/layout/orgChart1"/>
    <dgm:cxn modelId="{FD2E4318-77BE-6943-A48E-97167AE81925}" type="presParOf" srcId="{1B7F325D-CC40-FB4A-A914-4A842FE21084}" destId="{23053139-081B-D449-8827-6EB454164C91}" srcOrd="0" destOrd="0" presId="urn:microsoft.com/office/officeart/2005/8/layout/orgChart1"/>
    <dgm:cxn modelId="{015C148D-9CB7-454F-ADCF-EEDC06E3398A}" type="presParOf" srcId="{1B7F325D-CC40-FB4A-A914-4A842FE21084}" destId="{498180D8-4216-394A-99BC-C244369733AA}" srcOrd="1" destOrd="0" presId="urn:microsoft.com/office/officeart/2005/8/layout/orgChart1"/>
    <dgm:cxn modelId="{D40D3352-5487-D143-B693-D71581142EEA}" type="presParOf" srcId="{50D38ACF-540B-0249-9DDB-A986899B8A1D}" destId="{FA5B94A3-5A36-BA48-B2A0-67133A2C4C58}" srcOrd="1" destOrd="0" presId="urn:microsoft.com/office/officeart/2005/8/layout/orgChart1"/>
    <dgm:cxn modelId="{AB303BA5-59D9-384B-9B86-43C7B0193BEA}" type="presParOf" srcId="{50D38ACF-540B-0249-9DDB-A986899B8A1D}" destId="{685A8D72-5F96-2446-A15F-4CBEEA0BF4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96646-173F-DA48-84CF-54A54DC7CB81}">
      <dsp:nvSpPr>
        <dsp:cNvPr id="0" name=""/>
        <dsp:cNvSpPr/>
      </dsp:nvSpPr>
      <dsp:spPr>
        <a:xfrm>
          <a:off x="4516496" y="1443952"/>
          <a:ext cx="117805" cy="516102"/>
        </a:xfrm>
        <a:custGeom>
          <a:avLst/>
          <a:gdLst/>
          <a:ahLst/>
          <a:cxnLst/>
          <a:rect l="0" t="0" r="0" b="0"/>
          <a:pathLst>
            <a:path>
              <a:moveTo>
                <a:pt x="117805" y="0"/>
              </a:moveTo>
              <a:lnTo>
                <a:pt x="117805" y="516102"/>
              </a:lnTo>
              <a:lnTo>
                <a:pt x="0" y="516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260E0-9260-0A44-86F9-22D2F448FF14}">
      <dsp:nvSpPr>
        <dsp:cNvPr id="0" name=""/>
        <dsp:cNvSpPr/>
      </dsp:nvSpPr>
      <dsp:spPr>
        <a:xfrm>
          <a:off x="4634302" y="1443952"/>
          <a:ext cx="3393932" cy="1032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398"/>
              </a:lnTo>
              <a:lnTo>
                <a:pt x="3393932" y="914398"/>
              </a:lnTo>
              <a:lnTo>
                <a:pt x="3393932" y="1032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8AA4F6-A169-9D4E-B47F-0D4083F6CA3B}">
      <dsp:nvSpPr>
        <dsp:cNvPr id="0" name=""/>
        <dsp:cNvSpPr/>
      </dsp:nvSpPr>
      <dsp:spPr>
        <a:xfrm>
          <a:off x="4634302" y="1443952"/>
          <a:ext cx="2036359" cy="1032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398"/>
              </a:lnTo>
              <a:lnTo>
                <a:pt x="2036359" y="914398"/>
              </a:lnTo>
              <a:lnTo>
                <a:pt x="2036359" y="1032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665128-7E68-4F40-86B4-334C28B04349}">
      <dsp:nvSpPr>
        <dsp:cNvPr id="0" name=""/>
        <dsp:cNvSpPr/>
      </dsp:nvSpPr>
      <dsp:spPr>
        <a:xfrm>
          <a:off x="4634302" y="1443952"/>
          <a:ext cx="678786" cy="1032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4398"/>
              </a:lnTo>
              <a:lnTo>
                <a:pt x="678786" y="914398"/>
              </a:lnTo>
              <a:lnTo>
                <a:pt x="678786" y="1032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EBC06-BF70-284D-A4FA-74286E712518}">
      <dsp:nvSpPr>
        <dsp:cNvPr id="0" name=""/>
        <dsp:cNvSpPr/>
      </dsp:nvSpPr>
      <dsp:spPr>
        <a:xfrm>
          <a:off x="3955515" y="1443952"/>
          <a:ext cx="678786" cy="1032204"/>
        </a:xfrm>
        <a:custGeom>
          <a:avLst/>
          <a:gdLst/>
          <a:ahLst/>
          <a:cxnLst/>
          <a:rect l="0" t="0" r="0" b="0"/>
          <a:pathLst>
            <a:path>
              <a:moveTo>
                <a:pt x="678786" y="0"/>
              </a:moveTo>
              <a:lnTo>
                <a:pt x="678786" y="914398"/>
              </a:lnTo>
              <a:lnTo>
                <a:pt x="0" y="914398"/>
              </a:lnTo>
              <a:lnTo>
                <a:pt x="0" y="1032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4E1CA-4337-3545-ACA5-B1F3A59ECF45}">
      <dsp:nvSpPr>
        <dsp:cNvPr id="0" name=""/>
        <dsp:cNvSpPr/>
      </dsp:nvSpPr>
      <dsp:spPr>
        <a:xfrm>
          <a:off x="2597942" y="3037137"/>
          <a:ext cx="2036359" cy="235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05"/>
              </a:lnTo>
              <a:lnTo>
                <a:pt x="2036359" y="117805"/>
              </a:lnTo>
              <a:lnTo>
                <a:pt x="2036359" y="235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2FB1E-27B7-9E4D-84E7-4BFEBA1A711A}">
      <dsp:nvSpPr>
        <dsp:cNvPr id="0" name=""/>
        <dsp:cNvSpPr/>
      </dsp:nvSpPr>
      <dsp:spPr>
        <a:xfrm>
          <a:off x="2597942" y="3037137"/>
          <a:ext cx="678786" cy="2356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805"/>
              </a:lnTo>
              <a:lnTo>
                <a:pt x="678786" y="117805"/>
              </a:lnTo>
              <a:lnTo>
                <a:pt x="678786" y="235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6AA17-4ABA-0548-8F46-9B58A102FCFA}">
      <dsp:nvSpPr>
        <dsp:cNvPr id="0" name=""/>
        <dsp:cNvSpPr/>
      </dsp:nvSpPr>
      <dsp:spPr>
        <a:xfrm>
          <a:off x="1470371" y="3833729"/>
          <a:ext cx="168294" cy="516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6102"/>
              </a:lnTo>
              <a:lnTo>
                <a:pt x="168294" y="51610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84AA73-1663-4249-86A7-432572C8E6C9}">
      <dsp:nvSpPr>
        <dsp:cNvPr id="0" name=""/>
        <dsp:cNvSpPr/>
      </dsp:nvSpPr>
      <dsp:spPr>
        <a:xfrm>
          <a:off x="1919156" y="3037137"/>
          <a:ext cx="678786" cy="235611"/>
        </a:xfrm>
        <a:custGeom>
          <a:avLst/>
          <a:gdLst/>
          <a:ahLst/>
          <a:cxnLst/>
          <a:rect l="0" t="0" r="0" b="0"/>
          <a:pathLst>
            <a:path>
              <a:moveTo>
                <a:pt x="678786" y="0"/>
              </a:moveTo>
              <a:lnTo>
                <a:pt x="678786" y="117805"/>
              </a:lnTo>
              <a:lnTo>
                <a:pt x="0" y="117805"/>
              </a:lnTo>
              <a:lnTo>
                <a:pt x="0" y="235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F0E90-4DE5-6147-B0A9-98E6FA137BD8}">
      <dsp:nvSpPr>
        <dsp:cNvPr id="0" name=""/>
        <dsp:cNvSpPr/>
      </dsp:nvSpPr>
      <dsp:spPr>
        <a:xfrm>
          <a:off x="561583" y="3037137"/>
          <a:ext cx="2036359" cy="235611"/>
        </a:xfrm>
        <a:custGeom>
          <a:avLst/>
          <a:gdLst/>
          <a:ahLst/>
          <a:cxnLst/>
          <a:rect l="0" t="0" r="0" b="0"/>
          <a:pathLst>
            <a:path>
              <a:moveTo>
                <a:pt x="2036359" y="0"/>
              </a:moveTo>
              <a:lnTo>
                <a:pt x="2036359" y="117805"/>
              </a:lnTo>
              <a:lnTo>
                <a:pt x="0" y="117805"/>
              </a:lnTo>
              <a:lnTo>
                <a:pt x="0" y="23561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BE60A7-FA27-D840-A491-A24029AF12AD}">
      <dsp:nvSpPr>
        <dsp:cNvPr id="0" name=""/>
        <dsp:cNvSpPr/>
      </dsp:nvSpPr>
      <dsp:spPr>
        <a:xfrm>
          <a:off x="2597942" y="1443952"/>
          <a:ext cx="2036359" cy="1032204"/>
        </a:xfrm>
        <a:custGeom>
          <a:avLst/>
          <a:gdLst/>
          <a:ahLst/>
          <a:cxnLst/>
          <a:rect l="0" t="0" r="0" b="0"/>
          <a:pathLst>
            <a:path>
              <a:moveTo>
                <a:pt x="2036359" y="0"/>
              </a:moveTo>
              <a:lnTo>
                <a:pt x="2036359" y="914398"/>
              </a:lnTo>
              <a:lnTo>
                <a:pt x="0" y="914398"/>
              </a:lnTo>
              <a:lnTo>
                <a:pt x="0" y="1032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706E9-2D5E-3C44-8002-D60B1F75FCA2}">
      <dsp:nvSpPr>
        <dsp:cNvPr id="0" name=""/>
        <dsp:cNvSpPr/>
      </dsp:nvSpPr>
      <dsp:spPr>
        <a:xfrm>
          <a:off x="1240369" y="1443952"/>
          <a:ext cx="3393932" cy="1032204"/>
        </a:xfrm>
        <a:custGeom>
          <a:avLst/>
          <a:gdLst/>
          <a:ahLst/>
          <a:cxnLst/>
          <a:rect l="0" t="0" r="0" b="0"/>
          <a:pathLst>
            <a:path>
              <a:moveTo>
                <a:pt x="3393932" y="0"/>
              </a:moveTo>
              <a:lnTo>
                <a:pt x="3393932" y="914398"/>
              </a:lnTo>
              <a:lnTo>
                <a:pt x="0" y="914398"/>
              </a:lnTo>
              <a:lnTo>
                <a:pt x="0" y="10322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3D287-175E-254D-968F-D282D21F5AF1}">
      <dsp:nvSpPr>
        <dsp:cNvPr id="0" name=""/>
        <dsp:cNvSpPr/>
      </dsp:nvSpPr>
      <dsp:spPr>
        <a:xfrm>
          <a:off x="4073321" y="882971"/>
          <a:ext cx="1121961" cy="560980"/>
        </a:xfrm>
        <a:prstGeom prst="rect">
          <a:avLst/>
        </a:prstGeom>
        <a:solidFill>
          <a:srgbClr val="9BBB59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AVP, Workforce &amp; Career Education</a:t>
          </a:r>
          <a:br>
            <a:rPr lang="en-US" sz="900" kern="1200" dirty="0" smtClean="0"/>
          </a:br>
          <a:r>
            <a:rPr lang="en-US" sz="900" kern="1200" dirty="0" smtClean="0"/>
            <a:t>[Ray Kaupp]</a:t>
          </a:r>
          <a:endParaRPr lang="en-US" sz="900" kern="1200" dirty="0"/>
        </a:p>
      </dsp:txBody>
      <dsp:txXfrm>
        <a:off x="4073321" y="882971"/>
        <a:ext cx="1121961" cy="560980"/>
      </dsp:txXfrm>
    </dsp:sp>
    <dsp:sp modelId="{1808D280-6FEB-944A-B5FB-A3C99D4980A3}">
      <dsp:nvSpPr>
        <dsp:cNvPr id="0" name=""/>
        <dsp:cNvSpPr/>
      </dsp:nvSpPr>
      <dsp:spPr>
        <a:xfrm>
          <a:off x="679389" y="2476156"/>
          <a:ext cx="1121961" cy="560980"/>
        </a:xfrm>
        <a:prstGeom prst="rect">
          <a:avLst/>
        </a:prstGeom>
        <a:solidFill>
          <a:schemeClr val="tx2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Director, Business &amp; Education Partnerships</a:t>
          </a:r>
          <a:br>
            <a:rPr lang="en-US" sz="900" kern="1200" dirty="0" smtClean="0"/>
          </a:br>
          <a:r>
            <a:rPr lang="en-US" sz="900" kern="1200" dirty="0" smtClean="0"/>
            <a:t>[Proposed]</a:t>
          </a:r>
          <a:endParaRPr lang="en-US" sz="900" kern="1200" dirty="0"/>
        </a:p>
      </dsp:txBody>
      <dsp:txXfrm>
        <a:off x="679389" y="2476156"/>
        <a:ext cx="1121961" cy="560980"/>
      </dsp:txXfrm>
    </dsp:sp>
    <dsp:sp modelId="{499AACE1-E7EC-DC4D-B964-F43FC433F9FE}">
      <dsp:nvSpPr>
        <dsp:cNvPr id="0" name=""/>
        <dsp:cNvSpPr/>
      </dsp:nvSpPr>
      <dsp:spPr>
        <a:xfrm>
          <a:off x="2036962" y="2476156"/>
          <a:ext cx="1121961" cy="560980"/>
        </a:xfrm>
        <a:prstGeom prst="rect">
          <a:avLst/>
        </a:prstGeom>
        <a:solidFill>
          <a:srgbClr val="F79646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Regional Projects</a:t>
          </a:r>
          <a:endParaRPr lang="en-US" sz="900" kern="1200" dirty="0"/>
        </a:p>
      </dsp:txBody>
      <dsp:txXfrm>
        <a:off x="2036962" y="2476156"/>
        <a:ext cx="1121961" cy="560980"/>
      </dsp:txXfrm>
    </dsp:sp>
    <dsp:sp modelId="{580DC669-B85A-4B40-87BE-46BD6F2F3AB4}">
      <dsp:nvSpPr>
        <dsp:cNvPr id="0" name=""/>
        <dsp:cNvSpPr/>
      </dsp:nvSpPr>
      <dsp:spPr>
        <a:xfrm>
          <a:off x="602" y="3272749"/>
          <a:ext cx="1121961" cy="560980"/>
        </a:xfrm>
        <a:prstGeom prst="rect">
          <a:avLst/>
        </a:prstGeom>
        <a:solidFill>
          <a:srgbClr val="F79646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K-14 Pathways</a:t>
          </a:r>
          <a:br>
            <a:rPr lang="en-US" sz="900" kern="1200" dirty="0" smtClean="0"/>
          </a:br>
          <a:r>
            <a:rPr lang="en-US" sz="900" kern="1200" dirty="0" smtClean="0"/>
            <a:t>[Sharon Turner]</a:t>
          </a:r>
          <a:endParaRPr lang="en-US" sz="900" kern="1200" dirty="0"/>
        </a:p>
      </dsp:txBody>
      <dsp:txXfrm>
        <a:off x="602" y="3272749"/>
        <a:ext cx="1121961" cy="560980"/>
      </dsp:txXfrm>
    </dsp:sp>
    <dsp:sp modelId="{A00D5D2F-FC86-1B44-B4EF-B40C9CAF091E}">
      <dsp:nvSpPr>
        <dsp:cNvPr id="0" name=""/>
        <dsp:cNvSpPr/>
      </dsp:nvSpPr>
      <dsp:spPr>
        <a:xfrm>
          <a:off x="1358175" y="3272749"/>
          <a:ext cx="1121961" cy="560980"/>
        </a:xfrm>
        <a:prstGeom prst="rect">
          <a:avLst/>
        </a:prstGeom>
        <a:solidFill>
          <a:srgbClr val="F79646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Regional Energy Sector</a:t>
          </a:r>
          <a:br>
            <a:rPr lang="en-US" sz="900" kern="1200" dirty="0" smtClean="0"/>
          </a:br>
          <a:r>
            <a:rPr lang="en-US" sz="900" kern="1200" dirty="0" smtClean="0"/>
            <a:t>[ICA, Catherine Ayers]</a:t>
          </a:r>
          <a:endParaRPr lang="en-US" sz="900" kern="1200" dirty="0"/>
        </a:p>
      </dsp:txBody>
      <dsp:txXfrm>
        <a:off x="1358175" y="3272749"/>
        <a:ext cx="1121961" cy="560980"/>
      </dsp:txXfrm>
    </dsp:sp>
    <dsp:sp modelId="{729A4D47-064B-2D44-B409-CC4C4B8EEEBB}">
      <dsp:nvSpPr>
        <dsp:cNvPr id="0" name=""/>
        <dsp:cNvSpPr/>
      </dsp:nvSpPr>
      <dsp:spPr>
        <a:xfrm>
          <a:off x="1638666" y="4069341"/>
          <a:ext cx="1121961" cy="560980"/>
        </a:xfrm>
        <a:prstGeom prst="rect">
          <a:avLst/>
        </a:prstGeom>
        <a:solidFill>
          <a:srgbClr val="F79646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Energy Sector DSN</a:t>
          </a:r>
          <a:br>
            <a:rPr lang="en-US" sz="900" kern="1200" dirty="0" smtClean="0"/>
          </a:br>
          <a:r>
            <a:rPr lang="en-US" sz="900" kern="1200" dirty="0" smtClean="0"/>
            <a:t>[ICA, Bruce </a:t>
          </a:r>
          <a:r>
            <a:rPr lang="en-US" sz="900" kern="1200" dirty="0" err="1" smtClean="0"/>
            <a:t>GreenStein</a:t>
          </a:r>
          <a:endParaRPr lang="en-US" sz="900" kern="1200" dirty="0"/>
        </a:p>
      </dsp:txBody>
      <dsp:txXfrm>
        <a:off x="1638666" y="4069341"/>
        <a:ext cx="1121961" cy="560980"/>
      </dsp:txXfrm>
    </dsp:sp>
    <dsp:sp modelId="{0928D89A-6F05-5347-B833-5E4BA67BF0DA}">
      <dsp:nvSpPr>
        <dsp:cNvPr id="0" name=""/>
        <dsp:cNvSpPr/>
      </dsp:nvSpPr>
      <dsp:spPr>
        <a:xfrm>
          <a:off x="2715748" y="3272749"/>
          <a:ext cx="1121961" cy="560980"/>
        </a:xfrm>
        <a:prstGeom prst="rect">
          <a:avLst/>
        </a:prstGeom>
        <a:solidFill>
          <a:srgbClr val="F79646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Diversity in Tech</a:t>
          </a:r>
          <a:br>
            <a:rPr lang="en-US" sz="900" kern="1200" dirty="0" smtClean="0"/>
          </a:br>
          <a:r>
            <a:rPr lang="en-US" sz="900" kern="1200" dirty="0" smtClean="0"/>
            <a:t>[ICA, Steve </a:t>
          </a:r>
          <a:r>
            <a:rPr lang="en-US" sz="900" kern="1200" dirty="0" err="1" smtClean="0"/>
            <a:t>Grevious</a:t>
          </a:r>
          <a:r>
            <a:rPr lang="en-US" sz="900" kern="1200" dirty="0" smtClean="0"/>
            <a:t>]</a:t>
          </a:r>
          <a:endParaRPr lang="en-US" sz="900" kern="1200" dirty="0"/>
        </a:p>
      </dsp:txBody>
      <dsp:txXfrm>
        <a:off x="2715748" y="3272749"/>
        <a:ext cx="1121961" cy="560980"/>
      </dsp:txXfrm>
    </dsp:sp>
    <dsp:sp modelId="{A8BDD6BC-B0F3-5143-96E3-9A9574C4337C}">
      <dsp:nvSpPr>
        <dsp:cNvPr id="0" name=""/>
        <dsp:cNvSpPr/>
      </dsp:nvSpPr>
      <dsp:spPr>
        <a:xfrm>
          <a:off x="4073321" y="3272749"/>
          <a:ext cx="1121961" cy="560980"/>
        </a:xfrm>
        <a:prstGeom prst="rect">
          <a:avLst/>
        </a:prstGeom>
        <a:solidFill>
          <a:srgbClr val="F79646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IT Sector DSN</a:t>
          </a:r>
          <a:br>
            <a:rPr lang="en-US" sz="900" kern="1200" dirty="0" smtClean="0"/>
          </a:br>
          <a:r>
            <a:rPr lang="en-US" sz="900" kern="1200" dirty="0" smtClean="0"/>
            <a:t>[Proposed, ICA or Faculty Reassign]</a:t>
          </a:r>
          <a:endParaRPr lang="en-US" sz="900" kern="1200" dirty="0"/>
        </a:p>
      </dsp:txBody>
      <dsp:txXfrm>
        <a:off x="4073321" y="3272749"/>
        <a:ext cx="1121961" cy="560980"/>
      </dsp:txXfrm>
    </dsp:sp>
    <dsp:sp modelId="{92092D25-C93A-5D4E-87DF-7F85F6D4E11E}">
      <dsp:nvSpPr>
        <dsp:cNvPr id="0" name=""/>
        <dsp:cNvSpPr/>
      </dsp:nvSpPr>
      <dsp:spPr>
        <a:xfrm>
          <a:off x="3394535" y="2476156"/>
          <a:ext cx="1121961" cy="5609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2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shade val="100000"/>
                <a:satMod val="15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00000"/>
                <a:green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Community Ed Program Coordinator</a:t>
          </a:r>
          <a:br>
            <a:rPr lang="en-US" sz="900" kern="1200" dirty="0" smtClean="0"/>
          </a:br>
          <a:r>
            <a:rPr lang="en-US" sz="900" kern="1200" dirty="0" smtClean="0"/>
            <a:t>[Charlie McKellar]</a:t>
          </a:r>
          <a:endParaRPr lang="en-US" sz="900" kern="1200" dirty="0"/>
        </a:p>
      </dsp:txBody>
      <dsp:txXfrm>
        <a:off x="3394535" y="2476156"/>
        <a:ext cx="1121961" cy="560980"/>
      </dsp:txXfrm>
    </dsp:sp>
    <dsp:sp modelId="{29EDDCFF-25E8-EE4C-8173-442CA95A2568}">
      <dsp:nvSpPr>
        <dsp:cNvPr id="0" name=""/>
        <dsp:cNvSpPr/>
      </dsp:nvSpPr>
      <dsp:spPr>
        <a:xfrm>
          <a:off x="4752108" y="2476156"/>
          <a:ext cx="1121961" cy="560980"/>
        </a:xfrm>
        <a:prstGeom prst="rect">
          <a:avLst/>
        </a:prstGeom>
        <a:solidFill>
          <a:srgbClr val="C0504D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Apprenticeship Program Coordinator</a:t>
          </a:r>
          <a:br>
            <a:rPr lang="en-US" sz="900" kern="1200" dirty="0" smtClean="0"/>
          </a:br>
          <a:r>
            <a:rPr lang="en-US" sz="900" kern="1200" dirty="0" smtClean="0"/>
            <a:t>[Phuong Tran]</a:t>
          </a:r>
          <a:endParaRPr lang="en-US" sz="900" kern="1200" dirty="0"/>
        </a:p>
      </dsp:txBody>
      <dsp:txXfrm>
        <a:off x="4752108" y="2476156"/>
        <a:ext cx="1121961" cy="560980"/>
      </dsp:txXfrm>
    </dsp:sp>
    <dsp:sp modelId="{9CC254BE-206C-2B41-924D-34C4C6BC28D5}">
      <dsp:nvSpPr>
        <dsp:cNvPr id="0" name=""/>
        <dsp:cNvSpPr/>
      </dsp:nvSpPr>
      <dsp:spPr>
        <a:xfrm>
          <a:off x="6109681" y="2476156"/>
          <a:ext cx="1121961" cy="560980"/>
        </a:xfrm>
        <a:prstGeom prst="rect">
          <a:avLst/>
        </a:prstGeom>
        <a:solidFill>
          <a:srgbClr val="C0504D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IT Apprenticeship Development</a:t>
          </a:r>
          <a:br>
            <a:rPr lang="en-US" sz="900" kern="1200" dirty="0" smtClean="0"/>
          </a:br>
          <a:r>
            <a:rPr lang="en-US" sz="900" kern="1200" dirty="0" smtClean="0"/>
            <a:t>[Proposed 0.5 Faculty]</a:t>
          </a:r>
          <a:endParaRPr lang="en-US" sz="900" kern="1200" dirty="0"/>
        </a:p>
      </dsp:txBody>
      <dsp:txXfrm>
        <a:off x="6109681" y="2476156"/>
        <a:ext cx="1121961" cy="560980"/>
      </dsp:txXfrm>
    </dsp:sp>
    <dsp:sp modelId="{549B36F3-E7E9-9840-B6B5-F877C51C4730}">
      <dsp:nvSpPr>
        <dsp:cNvPr id="0" name=""/>
        <dsp:cNvSpPr/>
      </dsp:nvSpPr>
      <dsp:spPr>
        <a:xfrm>
          <a:off x="7467253" y="2476156"/>
          <a:ext cx="1121961" cy="560980"/>
        </a:xfrm>
        <a:prstGeom prst="rect">
          <a:avLst/>
        </a:prstGeom>
        <a:solidFill>
          <a:srgbClr val="1F497D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Work-based Learning </a:t>
          </a:r>
          <a:br>
            <a:rPr lang="en-US" sz="900" kern="1200" dirty="0" smtClean="0"/>
          </a:br>
          <a:r>
            <a:rPr lang="en-US" sz="900" kern="1200" dirty="0" smtClean="0"/>
            <a:t>[Proposed 0.8 Faculty]</a:t>
          </a:r>
          <a:endParaRPr lang="en-US" sz="900" kern="1200" dirty="0"/>
        </a:p>
      </dsp:txBody>
      <dsp:txXfrm>
        <a:off x="7467253" y="2476156"/>
        <a:ext cx="1121961" cy="560980"/>
      </dsp:txXfrm>
    </dsp:sp>
    <dsp:sp modelId="{23053139-081B-D449-8827-6EB454164C91}">
      <dsp:nvSpPr>
        <dsp:cNvPr id="0" name=""/>
        <dsp:cNvSpPr/>
      </dsp:nvSpPr>
      <dsp:spPr>
        <a:xfrm>
          <a:off x="3394535" y="1679564"/>
          <a:ext cx="1121961" cy="560980"/>
        </a:xfrm>
        <a:prstGeom prst="rect">
          <a:avLst/>
        </a:prstGeom>
        <a:solidFill>
          <a:srgbClr val="9BBB59"/>
        </a:solidFill>
        <a:ln>
          <a:noFill/>
        </a:ln>
        <a:effectLst>
          <a:innerShdw blurRad="190500" dist="63500" dir="5400000">
            <a:srgbClr val="FFFFFF">
              <a:alpha val="65000"/>
            </a:srgbClr>
          </a:innerShdw>
        </a:effectLst>
        <a:scene3d>
          <a:camera prst="orthographicFront">
            <a:rot lat="0" lon="0" rev="0"/>
          </a:camera>
          <a:lightRig rig="twoPt" dir="r">
            <a:rot lat="0" lon="0" rev="6000000"/>
          </a:lightRig>
        </a:scene3d>
        <a:sp3d prstMaterial="matte">
          <a:bevelT w="0" h="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Division Admin</a:t>
          </a:r>
          <a:br>
            <a:rPr lang="en-US" sz="900" kern="1200" dirty="0" smtClean="0"/>
          </a:br>
          <a:r>
            <a:rPr lang="en-US" sz="900" kern="1200" dirty="0" smtClean="0"/>
            <a:t>[Donna Wolf]</a:t>
          </a:r>
          <a:endParaRPr lang="en-US" sz="900" kern="1200" dirty="0"/>
        </a:p>
      </dsp:txBody>
      <dsp:txXfrm>
        <a:off x="3394535" y="1679564"/>
        <a:ext cx="1121961" cy="560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001262" y="5598581"/>
            <a:ext cx="5795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i="0" dirty="0" smtClean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Ray Kaupp</a:t>
            </a:r>
            <a:br>
              <a:rPr lang="en-US" sz="2000" b="0" i="0" dirty="0" smtClean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b="0" i="0" dirty="0" smtClean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AVP,</a:t>
            </a:r>
            <a:r>
              <a:rPr lang="en-US" sz="2000" b="0" i="0" baseline="0" dirty="0" smtClean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 Workforce and Career Education</a:t>
            </a:r>
            <a:br>
              <a:rPr lang="en-US" sz="2000" b="0" i="0" baseline="0" dirty="0" smtClean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000" b="0" i="0" baseline="0" dirty="0" smtClean="0">
                <a:solidFill>
                  <a:srgbClr val="F6F1E7"/>
                </a:solidFill>
                <a:latin typeface="Calibri" charset="0"/>
                <a:ea typeface="Calibri" charset="0"/>
                <a:cs typeface="Calibri" charset="0"/>
              </a:rPr>
              <a:t>(831) 295-2590 (txt &amp; voice)</a:t>
            </a:r>
            <a:endParaRPr lang="en-US" sz="2000" b="1" i="0" dirty="0">
              <a:solidFill>
                <a:schemeClr val="accent2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smtClean="0"/>
              <a:t>Presenter’s Name</a:t>
            </a:r>
          </a:p>
          <a:p>
            <a:pPr lvl="0"/>
            <a:r>
              <a:rPr lang="en-US" dirty="0" smtClean="0"/>
              <a:t>Presenter’s Title</a:t>
            </a:r>
          </a:p>
          <a:p>
            <a:pPr lvl="0"/>
            <a:r>
              <a:rPr lang="en-US" dirty="0" err="1" smtClean="0"/>
              <a:t>presentersname@foothill.edu</a:t>
            </a:r>
            <a:endParaRPr lang="en-US" dirty="0" smtClean="0"/>
          </a:p>
          <a:p>
            <a:pPr lvl="0"/>
            <a:r>
              <a:rPr lang="en-US" dirty="0" smtClean="0"/>
              <a:t>650.949.0000</a:t>
            </a:r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foothill.edu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xmlns:p14="http://schemas.microsoft.com/office/powerpoint/2010/main" spd="med">
    <p:fade/>
  </p:transition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g"/><Relationship Id="rId10" Type="http://schemas.openxmlformats.org/officeDocument/2006/relationships/image" Target="../media/image2.png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  <p:sldLayoutId id="2147486534" r:id="rId7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doingwhatmatters.cccco.edu/launchboard.asp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Career Education at Foothill College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Economic</a:t>
            </a:r>
            <a:r>
              <a:rPr lang="en-US" baseline="0" dirty="0" smtClean="0"/>
              <a:t> Power for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14166" y="6035767"/>
            <a:ext cx="6607369" cy="770522"/>
          </a:xfrm>
        </p:spPr>
        <p:txBody>
          <a:bodyPr/>
          <a:lstStyle/>
          <a:p>
            <a:r>
              <a:rPr lang="en-US" sz="1400" dirty="0"/>
              <a:t>Source: Eagan, K., </a:t>
            </a:r>
            <a:r>
              <a:rPr lang="en-US" sz="1400" dirty="0" err="1"/>
              <a:t>Stolzenberg</a:t>
            </a:r>
            <a:r>
              <a:rPr lang="en-US" sz="1400" dirty="0"/>
              <a:t>, E. B., Ramirez, J. J., Aragon, M. C., </a:t>
            </a:r>
            <a:r>
              <a:rPr lang="en-US" sz="1400" dirty="0" err="1"/>
              <a:t>Suchard</a:t>
            </a:r>
            <a:r>
              <a:rPr lang="en-US" sz="1400" dirty="0"/>
              <a:t>, M. R., &amp; </a:t>
            </a:r>
            <a:r>
              <a:rPr lang="en-US" sz="1400" dirty="0" err="1"/>
              <a:t>Hurtado</a:t>
            </a:r>
            <a:r>
              <a:rPr lang="en-US" sz="1400" dirty="0"/>
              <a:t>, S. (2014). The American freshman: National norms fall 2014. </a:t>
            </a:r>
            <a:r>
              <a:rPr lang="en-US" sz="1400" i="1" dirty="0"/>
              <a:t>Los Angeles: Higher Education Research Institute, UCLA</a:t>
            </a:r>
            <a:r>
              <a:rPr lang="en-US" sz="1400" dirty="0" smtClean="0"/>
              <a:t>.</a:t>
            </a:r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712006759"/>
              </p:ext>
            </p:extLst>
          </p:nvPr>
        </p:nvGraphicFramePr>
        <p:xfrm>
          <a:off x="1148781" y="2168888"/>
          <a:ext cx="6528897" cy="3866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31875" y="339725"/>
            <a:ext cx="8112125" cy="1252538"/>
          </a:xfrm>
          <a:prstGeom prst="rect">
            <a:avLst/>
          </a:prstGeo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College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i="1" u="sng" dirty="0" smtClean="0">
                <a:solidFill>
                  <a:schemeClr val="bg1"/>
                </a:solidFill>
              </a:rPr>
              <a:t>Is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baseline="0" dirty="0" smtClean="0">
                <a:solidFill>
                  <a:schemeClr val="bg1"/>
                </a:solidFill>
              </a:rPr>
              <a:t>Career Education:</a:t>
            </a:r>
            <a:br>
              <a:rPr lang="en-US" sz="3200" baseline="0" dirty="0" smtClean="0">
                <a:solidFill>
                  <a:schemeClr val="bg1"/>
                </a:solidFill>
              </a:rPr>
            </a:br>
            <a:r>
              <a:rPr lang="en-US" sz="3200" baseline="0" dirty="0" smtClean="0">
                <a:solidFill>
                  <a:schemeClr val="bg1"/>
                </a:solidFill>
              </a:rPr>
              <a:t>Frosh rating “get a better job” as “very important” reason to attend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12508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>
          <a:xfrm>
            <a:off x="195488" y="3124207"/>
            <a:ext cx="3841785" cy="2935514"/>
          </a:xfrm>
        </p:spPr>
        <p:txBody>
          <a:bodyPr/>
          <a:lstStyle/>
          <a:p>
            <a:r>
              <a:rPr lang="en-US" sz="2000" dirty="0" smtClean="0"/>
              <a:t>Accounting (5,599)</a:t>
            </a:r>
          </a:p>
          <a:p>
            <a:r>
              <a:rPr lang="en-US" sz="2000" dirty="0" smtClean="0"/>
              <a:t>Apprenticeship (7922)</a:t>
            </a:r>
          </a:p>
          <a:p>
            <a:r>
              <a:rPr lang="en-US" sz="2000" dirty="0" smtClean="0"/>
              <a:t>Music </a:t>
            </a:r>
            <a:r>
              <a:rPr lang="en-US" sz="2000" smtClean="0"/>
              <a:t>Tech (1,068)</a:t>
            </a:r>
            <a:endParaRPr lang="en-US" sz="2000" dirty="0" smtClean="0"/>
          </a:p>
          <a:p>
            <a:r>
              <a:rPr lang="en-US" sz="2000" dirty="0" smtClean="0"/>
              <a:t>Health (4,608)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Foothill</a:t>
            </a:r>
            <a:r>
              <a:rPr lang="en-US" baseline="0" dirty="0" smtClean="0"/>
              <a:t> Career Students:</a:t>
            </a:r>
            <a:br>
              <a:rPr lang="en-US" baseline="0" dirty="0" smtClean="0"/>
            </a:br>
            <a:r>
              <a:rPr lang="en-US" baseline="0" dirty="0" smtClean="0"/>
              <a:t>31% of FH 2016/17 Enrollments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1"/>
          </p:nvPr>
        </p:nvSpPr>
        <p:spPr>
          <a:xfrm>
            <a:off x="4389819" y="3124207"/>
            <a:ext cx="4754181" cy="328022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Physical Education (474/15.9%)</a:t>
            </a:r>
          </a:p>
          <a:p>
            <a:r>
              <a:rPr lang="en-US" sz="2000" dirty="0" smtClean="0"/>
              <a:t>English (738/12.5%)</a:t>
            </a:r>
          </a:p>
          <a:p>
            <a:r>
              <a:rPr lang="en-US" sz="2000" dirty="0" smtClean="0"/>
              <a:t>Math (1,167/13.0%)</a:t>
            </a:r>
          </a:p>
          <a:p>
            <a:r>
              <a:rPr lang="en-US" sz="2000" dirty="0" smtClean="0"/>
              <a:t>Economics (143/26.4%)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1428" y="6241143"/>
            <a:ext cx="642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*Career: Course SAM code = A, B, or C</a:t>
            </a:r>
            <a:endParaRPr lang="en-US" sz="18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389819" y="2068287"/>
            <a:ext cx="37758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Sample </a:t>
            </a:r>
            <a:r>
              <a:rPr lang="en-US" sz="2000" b="1" dirty="0" smtClean="0"/>
              <a:t>GE Enrollments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u="sng" dirty="0" smtClean="0"/>
              <a:t>by Career Students (count/%)</a:t>
            </a:r>
            <a:endParaRPr lang="en-US" sz="20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212244" y="2068287"/>
            <a:ext cx="3561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Sample Career</a:t>
            </a:r>
            <a:br>
              <a:rPr lang="en-US" sz="2000" b="1" dirty="0"/>
            </a:br>
            <a:r>
              <a:rPr lang="en-US" sz="2000" b="1" u="sng" dirty="0"/>
              <a:t>Course </a:t>
            </a:r>
            <a:r>
              <a:rPr lang="en-US" sz="2000" b="1" u="sng" dirty="0" smtClean="0"/>
              <a:t>Enrollments (count)</a:t>
            </a:r>
            <a:endParaRPr 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0559840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0" y="5895879"/>
            <a:ext cx="8982924" cy="864085"/>
          </a:xfrm>
        </p:spPr>
        <p:txBody>
          <a:bodyPr/>
          <a:lstStyle/>
          <a:p>
            <a:r>
              <a:rPr lang="en-US" sz="1400" i="1" baseline="30000" dirty="0"/>
              <a:t>1</a:t>
            </a:r>
            <a:r>
              <a:rPr lang="en-US" sz="1400" i="1" dirty="0"/>
              <a:t>Wage data are from the CTE </a:t>
            </a:r>
            <a:r>
              <a:rPr lang="en-US" sz="1400" i="1" dirty="0" err="1"/>
              <a:t>Launchboard</a:t>
            </a:r>
            <a:r>
              <a:rPr lang="en-US" sz="1400" i="1" dirty="0"/>
              <a:t> </a:t>
            </a:r>
            <a:r>
              <a:rPr lang="en-US" sz="1400" i="1" dirty="0" smtClean="0"/>
              <a:t>(</a:t>
            </a:r>
            <a:r>
              <a:rPr lang="en-US" sz="1400" i="1" dirty="0" smtClean="0">
                <a:hlinkClick r:id="rId2"/>
              </a:rPr>
              <a:t>http</a:t>
            </a:r>
            <a:r>
              <a:rPr lang="en-US" sz="1400" i="1" dirty="0">
                <a:hlinkClick r:id="rId2"/>
              </a:rPr>
              <a:t>://doingwhatmatters.cccco.edu/launchboard.aspx</a:t>
            </a:r>
            <a:r>
              <a:rPr lang="en-US" sz="1400" i="1" dirty="0"/>
              <a:t>)</a:t>
            </a:r>
            <a:r>
              <a:rPr lang="en-US" sz="1400" dirty="0"/>
              <a:t>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</a:t>
            </a:r>
            <a:r>
              <a:rPr lang="en-US" sz="1400" dirty="0"/>
              <a:t>Based on TOP4  codes-represents a larger employment group 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*</a:t>
            </a:r>
            <a:r>
              <a:rPr lang="en-US" sz="1400" dirty="0"/>
              <a:t>*Based on TOP6 codes- represents a smaller and more specific employment group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31875" y="339725"/>
            <a:ext cx="8112125" cy="1252538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Economic</a:t>
            </a:r>
            <a:r>
              <a:rPr lang="en-US" baseline="0" dirty="0" smtClean="0">
                <a:solidFill>
                  <a:srgbClr val="FFFFFF"/>
                </a:solidFill>
              </a:rPr>
              <a:t> Impact of</a:t>
            </a:r>
            <a:br>
              <a:rPr lang="en-US" baseline="0" dirty="0" smtClean="0">
                <a:solidFill>
                  <a:srgbClr val="FFFFFF"/>
                </a:solidFill>
              </a:rPr>
            </a:br>
            <a:r>
              <a:rPr lang="en-US" baseline="0" dirty="0" smtClean="0">
                <a:solidFill>
                  <a:srgbClr val="FFFFFF"/>
                </a:solidFill>
              </a:rPr>
              <a:t>FH Career Education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77657"/>
              </p:ext>
            </p:extLst>
          </p:nvPr>
        </p:nvGraphicFramePr>
        <p:xfrm>
          <a:off x="734184" y="1929577"/>
          <a:ext cx="7792281" cy="24942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576832"/>
                <a:gridCol w="1531383"/>
                <a:gridCol w="1865515"/>
                <a:gridCol w="181855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Career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Program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Median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dirty="0" smtClean="0"/>
                        <a:t>Wage</a:t>
                      </a:r>
                      <a:r>
                        <a:rPr lang="en-US" baseline="0" dirty="0" smtClean="0"/>
                        <a:t> 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Annual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Completions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Annual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Impact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$9,310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$158,276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$15,651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$798,223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Veterinary</a:t>
                      </a:r>
                      <a:r>
                        <a:rPr lang="en-US" baseline="0" dirty="0" smtClean="0"/>
                        <a:t>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$14,760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$487,093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Dental Hygiene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$33,182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$763,191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(Just these 4!)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$20,122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$2,495,128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46328" y="4756864"/>
            <a:ext cx="522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30-Year Careers: $75M Income gain!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703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Hypothesis:</a:t>
            </a:r>
            <a:br>
              <a:rPr lang="en-US" dirty="0" smtClean="0"/>
            </a:br>
            <a:r>
              <a:rPr lang="en-US" dirty="0" smtClean="0"/>
              <a:t>FY 17/18 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dirty="0" smtClean="0"/>
              <a:t>Align human</a:t>
            </a:r>
            <a:r>
              <a:rPr lang="en-US" baseline="0" dirty="0" smtClean="0"/>
              <a:t> resources</a:t>
            </a:r>
            <a:endParaRPr lang="en-US" dirty="0" smtClean="0"/>
          </a:p>
          <a:p>
            <a:pPr lvl="1"/>
            <a:r>
              <a:rPr lang="en-US" dirty="0" smtClean="0"/>
              <a:t>Shift</a:t>
            </a:r>
            <a:r>
              <a:rPr lang="en-US" baseline="0" dirty="0" smtClean="0"/>
              <a:t> to categorical funding where possible</a:t>
            </a:r>
          </a:p>
          <a:p>
            <a:pPr lvl="1"/>
            <a:r>
              <a:rPr lang="en-US" baseline="0" dirty="0" smtClean="0"/>
              <a:t>Ensure coverage of key</a:t>
            </a:r>
            <a:r>
              <a:rPr lang="en-US" dirty="0" smtClean="0"/>
              <a:t> functions (Industry relations, student recruitment, grant administration, program support)</a:t>
            </a:r>
          </a:p>
          <a:p>
            <a:r>
              <a:rPr lang="en-US" dirty="0" smtClean="0"/>
              <a:t>Leverage</a:t>
            </a:r>
            <a:r>
              <a:rPr lang="en-US" baseline="0" dirty="0" smtClean="0"/>
              <a:t> funding sources toward growth areas</a:t>
            </a:r>
          </a:p>
          <a:p>
            <a:pPr lvl="1"/>
            <a:r>
              <a:rPr lang="en-US" dirty="0" smtClean="0"/>
              <a:t>Non-traditional apprenticeships (Veterinary Assistant, Journalism?, Tech Workers?)</a:t>
            </a:r>
          </a:p>
          <a:p>
            <a:pPr lvl="1"/>
            <a:r>
              <a:rPr lang="en-US" dirty="0" err="1" smtClean="0"/>
              <a:t>Upskilling</a:t>
            </a:r>
            <a:r>
              <a:rPr lang="en-US" dirty="0" smtClean="0"/>
              <a:t> incumbent workers (Blue Cube Brown Bag, Apprentice to AA/AS)</a:t>
            </a:r>
          </a:p>
          <a:p>
            <a:pPr lvl="1"/>
            <a:r>
              <a:rPr lang="en-US" dirty="0" smtClean="0"/>
              <a:t>Bolster Community Education offerings (expand seniors portfolio, youth summer camps)</a:t>
            </a:r>
          </a:p>
          <a:p>
            <a:pPr lvl="0"/>
            <a:r>
              <a:rPr lang="en-US" dirty="0" smtClean="0"/>
              <a:t>Expand</a:t>
            </a:r>
            <a:r>
              <a:rPr lang="en-US" baseline="0" dirty="0" smtClean="0"/>
              <a:t> relationships with regional workforce partners</a:t>
            </a:r>
          </a:p>
          <a:p>
            <a:pPr lvl="1"/>
            <a:r>
              <a:rPr lang="en-US" dirty="0" smtClean="0"/>
              <a:t>Work2Future and NOVA</a:t>
            </a:r>
          </a:p>
          <a:p>
            <a:pPr lvl="1"/>
            <a:r>
              <a:rPr lang="en-US" dirty="0" err="1" smtClean="0"/>
              <a:t>JobCorp</a:t>
            </a:r>
            <a:r>
              <a:rPr lang="en-US" baseline="0" dirty="0" smtClean="0"/>
              <a:t> Center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882983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94375214"/>
              </p:ext>
            </p:extLst>
          </p:nvPr>
        </p:nvGraphicFramePr>
        <p:xfrm>
          <a:off x="277091" y="1048871"/>
          <a:ext cx="8589818" cy="551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07818" y="5513294"/>
            <a:ext cx="484909" cy="201706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7818" y="5765426"/>
            <a:ext cx="484909" cy="201706"/>
          </a:xfrm>
          <a:prstGeom prst="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7818" y="6017559"/>
            <a:ext cx="484909" cy="201706"/>
          </a:xfrm>
          <a:prstGeom prst="rect">
            <a:avLst/>
          </a:prstGeom>
          <a:solidFill>
            <a:srgbClr val="1F497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7818" y="6269691"/>
            <a:ext cx="484909" cy="201706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07818" y="6521823"/>
            <a:ext cx="484909" cy="2017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2058" tIns="41029" rIns="82058" bIns="41029"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2728" y="5513294"/>
            <a:ext cx="1012104" cy="23674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000" dirty="0"/>
              <a:t>= Base Budget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692727" y="5765427"/>
            <a:ext cx="2390950" cy="23674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000" dirty="0"/>
              <a:t>= Categorically Funded, Regional SWP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2728" y="6017559"/>
            <a:ext cx="2191326" cy="23674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000" dirty="0"/>
              <a:t>= Categorically Funded, Local SWP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692728" y="6269691"/>
            <a:ext cx="1837413" cy="23674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000" dirty="0"/>
              <a:t>= Categorical, Apprenticeship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692727" y="6521824"/>
            <a:ext cx="1858953" cy="23674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1000" dirty="0"/>
              <a:t>= Self-funded, revenue-based</a:t>
            </a:r>
            <a:endParaRPr lang="en-US" sz="1000" dirty="0"/>
          </a:p>
        </p:txBody>
      </p:sp>
      <p:sp>
        <p:nvSpPr>
          <p:cNvPr id="18" name="Title 17"/>
          <p:cNvSpPr>
            <a:spLocks noGrp="1"/>
          </p:cNvSpPr>
          <p:nvPr>
            <p:ph type="title" idx="4294967295"/>
          </p:nvPr>
        </p:nvSpPr>
        <p:spPr>
          <a:xfrm>
            <a:off x="457200" y="413707"/>
            <a:ext cx="8229600" cy="932493"/>
          </a:xfrm>
          <a:prstGeom prst="rect">
            <a:avLst/>
          </a:prstGeom>
        </p:spPr>
        <p:txBody>
          <a:bodyPr lIns="82058" tIns="41029" rIns="82058" bIns="41029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Workforce and Career Education: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FY </a:t>
            </a:r>
            <a:r>
              <a:rPr lang="en-US" sz="2800" dirty="0">
                <a:solidFill>
                  <a:schemeClr val="bg1"/>
                </a:solidFill>
              </a:rPr>
              <a:t>17/18 Yearend Hypothesis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88854" y="5126691"/>
            <a:ext cx="5403273" cy="2286000"/>
          </a:xfrm>
          <a:prstGeom prst="rect">
            <a:avLst/>
          </a:prstGeom>
          <a:noFill/>
        </p:spPr>
        <p:txBody>
          <a:bodyPr wrap="none" lIns="82058" tIns="41029" rIns="82058" bIns="41029" rtlCol="0">
            <a:noAutofit/>
          </a:bodyPr>
          <a:lstStyle/>
          <a:p>
            <a:r>
              <a:rPr lang="en-US" sz="1200" b="1" u="sng" dirty="0" smtClean="0"/>
              <a:t>Assumptions and Dependencies:</a:t>
            </a:r>
          </a:p>
          <a:p>
            <a:pPr marL="256432" indent="-256432">
              <a:buFont typeface="Arial"/>
              <a:buChar char="•"/>
            </a:pPr>
            <a:r>
              <a:rPr lang="en-US" sz="1200" dirty="0" smtClean="0"/>
              <a:t>Career Education program support lives in divisions</a:t>
            </a:r>
          </a:p>
          <a:p>
            <a:pPr marL="256432" indent="-256432">
              <a:buFont typeface="Arial"/>
              <a:buChar char="•"/>
            </a:pPr>
            <a:r>
              <a:rPr lang="en-US" sz="1200" dirty="0" smtClean="0"/>
              <a:t>Career program outreach is integrated into overall</a:t>
            </a:r>
            <a:br>
              <a:rPr lang="en-US" sz="1200" dirty="0" smtClean="0"/>
            </a:br>
            <a:r>
              <a:rPr lang="en-US" sz="1200" dirty="0" smtClean="0"/>
              <a:t>college outreach efforts</a:t>
            </a:r>
          </a:p>
          <a:p>
            <a:pPr marL="256432" indent="-256432">
              <a:buFont typeface="Arial"/>
              <a:buChar char="•"/>
            </a:pPr>
            <a:r>
              <a:rPr lang="en-US" sz="1200" dirty="0" smtClean="0"/>
              <a:t>Business &amp; Education Partnerships is first priority:</a:t>
            </a:r>
            <a:br>
              <a:rPr lang="en-US" sz="1200" dirty="0" smtClean="0"/>
            </a:br>
            <a:r>
              <a:rPr lang="en-US" sz="1200" dirty="0" smtClean="0"/>
              <a:t>Advisories, Work-based learning, employment</a:t>
            </a:r>
          </a:p>
          <a:p>
            <a:pPr marL="256432" indent="-256432">
              <a:buFont typeface="Arial"/>
              <a:buChar char="•"/>
            </a:pPr>
            <a:r>
              <a:rPr lang="en-US" sz="1200" dirty="0" smtClean="0"/>
              <a:t>Work-based learning evolves to apportionment </a:t>
            </a:r>
            <a:br>
              <a:rPr lang="en-US" sz="1200" dirty="0" smtClean="0"/>
            </a:br>
            <a:r>
              <a:rPr lang="en-US" sz="1200" dirty="0" smtClean="0"/>
              <a:t>funding through CWEE/internship enrollments in 3 years</a:t>
            </a:r>
          </a:p>
        </p:txBody>
      </p:sp>
    </p:spTree>
    <p:extLst>
      <p:ext uri="{BB962C8B-B14F-4D97-AF65-F5344CB8AC3E}">
        <p14:creationId xmlns:p14="http://schemas.microsoft.com/office/powerpoint/2010/main" val="14325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1475</TotalTime>
  <Words>403</Words>
  <Application>Microsoft Macintosh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Academic Fall2015</vt:lpstr>
      <vt:lpstr>Career Education at Foothill College</vt:lpstr>
      <vt:lpstr>College Is Career Education: Frosh rating “get a better job” as “very important” reason to attend</vt:lpstr>
      <vt:lpstr>Foothill Career Students: 31% of FH 2016/17 Enrollments</vt:lpstr>
      <vt:lpstr>Economic Impact of FH Career Education</vt:lpstr>
      <vt:lpstr>Working Hypothesis: FY 17/18 Focus Areas</vt:lpstr>
      <vt:lpstr>Workforce and Career Education:  FY 17/18 Yearend Hypothesis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Ray</cp:lastModifiedBy>
  <cp:revision>33</cp:revision>
  <dcterms:created xsi:type="dcterms:W3CDTF">2017-07-10T18:20:34Z</dcterms:created>
  <dcterms:modified xsi:type="dcterms:W3CDTF">2018-01-17T19:57:56Z</dcterms:modified>
</cp:coreProperties>
</file>