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4"/>
  </p:notesMasterIdLst>
  <p:sldIdLst>
    <p:sldId id="256" r:id="rId2"/>
    <p:sldId id="307" r:id="rId3"/>
    <p:sldId id="299" r:id="rId4"/>
    <p:sldId id="297" r:id="rId5"/>
    <p:sldId id="298" r:id="rId6"/>
    <p:sldId id="300" r:id="rId7"/>
    <p:sldId id="303" r:id="rId8"/>
    <p:sldId id="305" r:id="rId9"/>
    <p:sldId id="301" r:id="rId10"/>
    <p:sldId id="302" r:id="rId11"/>
    <p:sldId id="304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050" autoAdjust="0"/>
  </p:normalViewPr>
  <p:slideViewPr>
    <p:cSldViewPr snapToGrid="0" snapToObjects="1"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FFB3E-E2A8-4F81-BAFE-4AF9924506D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5C2D1-5750-4395-B424-8BD7D28B9FA5}">
      <dgm:prSet phldrT="[Text]"/>
      <dgm:spPr>
        <a:xfrm>
          <a:off x="724" y="912825"/>
          <a:ext cx="910520" cy="4320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2017</a:t>
          </a:r>
        </a:p>
      </dgm:t>
    </dgm:pt>
    <dgm:pt modelId="{69139191-3B83-4E8C-AC5F-7463209BBF07}" type="parTrans" cxnId="{68FBDADB-321C-4ED8-8B0F-468370B1B6BE}">
      <dgm:prSet/>
      <dgm:spPr/>
      <dgm:t>
        <a:bodyPr/>
        <a:lstStyle/>
        <a:p>
          <a:endParaRPr lang="en-US"/>
        </a:p>
      </dgm:t>
    </dgm:pt>
    <dgm:pt modelId="{25AA59B8-D7CE-40C2-A68F-D6B44C9F84F6}" type="sibTrans" cxnId="{68FBDADB-321C-4ED8-8B0F-468370B1B6BE}">
      <dgm:prSet/>
      <dgm:spPr>
        <a:xfrm>
          <a:off x="1049276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BA7209-EA93-441F-8E5D-7E3A968B49FF}">
      <dgm:prSet phldrT="[Text]"/>
      <dgm:spPr>
        <a:xfrm>
          <a:off x="187216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gm:t>
    </dgm:pt>
    <dgm:pt modelId="{E3B7B039-F792-44CF-9446-FC0CCEABA650}" type="parTrans" cxnId="{0DBE2B59-BB68-4E59-A2BF-91856D3DB3A1}">
      <dgm:prSet/>
      <dgm:spPr/>
      <dgm:t>
        <a:bodyPr/>
        <a:lstStyle/>
        <a:p>
          <a:endParaRPr lang="en-US"/>
        </a:p>
      </dgm:t>
    </dgm:pt>
    <dgm:pt modelId="{71774607-5F9C-4C19-97CF-EEC292A6B267}" type="sibTrans" cxnId="{0DBE2B59-BB68-4E59-A2BF-91856D3DB3A1}">
      <dgm:prSet/>
      <dgm:spPr/>
      <dgm:t>
        <a:bodyPr/>
        <a:lstStyle/>
        <a:p>
          <a:endParaRPr lang="en-US"/>
        </a:p>
      </dgm:t>
    </dgm:pt>
    <dgm:pt modelId="{11C4EC01-7B74-45DC-B043-3B666BC75C78}">
      <dgm:prSet phldrT="[Text]"/>
      <dgm:spPr>
        <a:xfrm>
          <a:off x="1463370" y="912825"/>
          <a:ext cx="910520" cy="4320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gm:t>
    </dgm:pt>
    <dgm:pt modelId="{EB44AB52-569E-40C8-A04D-8444F81D5EEF}" type="parTrans" cxnId="{5A644764-A5AE-4258-8AA0-2E12F302F84C}">
      <dgm:prSet/>
      <dgm:spPr/>
      <dgm:t>
        <a:bodyPr/>
        <a:lstStyle/>
        <a:p>
          <a:endParaRPr lang="en-US"/>
        </a:p>
      </dgm:t>
    </dgm:pt>
    <dgm:pt modelId="{E73DEC92-F80A-435E-A611-2E1CFF665A3E}" type="sibTrans" cxnId="{5A644764-A5AE-4258-8AA0-2E12F302F84C}">
      <dgm:prSet/>
      <dgm:spPr>
        <a:xfrm>
          <a:off x="2511922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C5DB9F-BDD4-4A19-AF3B-7FB4C4ABB9F4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</dgm:t>
    </dgm:pt>
    <dgm:pt modelId="{B2FABFAC-73F6-4AB3-81D7-3E40109BEBA4}" type="parTrans" cxnId="{18B27ED0-27D7-469E-87BE-C8BD1F900F00}">
      <dgm:prSet/>
      <dgm:spPr/>
      <dgm:t>
        <a:bodyPr/>
        <a:lstStyle/>
        <a:p>
          <a:endParaRPr lang="en-US"/>
        </a:p>
      </dgm:t>
    </dgm:pt>
    <dgm:pt modelId="{3BDB4E41-7793-4758-A2B0-B7D721D8D80F}" type="sibTrans" cxnId="{18B27ED0-27D7-469E-87BE-C8BD1F900F00}">
      <dgm:prSet/>
      <dgm:spPr/>
      <dgm:t>
        <a:bodyPr/>
        <a:lstStyle/>
        <a:p>
          <a:endParaRPr lang="en-US"/>
        </a:p>
      </dgm:t>
    </dgm:pt>
    <dgm:pt modelId="{E62867DE-3A51-488D-8379-A49ABC6414FA}">
      <dgm:prSet phldrT="[Text]"/>
      <dgm:spPr>
        <a:xfrm>
          <a:off x="2926017" y="912825"/>
          <a:ext cx="910520" cy="4320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gm:t>
    </dgm:pt>
    <dgm:pt modelId="{A9ED312D-07FC-49F5-A17E-97762DF044C3}" type="parTrans" cxnId="{C1D057D0-847C-4D63-B8DA-16BE8993F97A}">
      <dgm:prSet/>
      <dgm:spPr/>
      <dgm:t>
        <a:bodyPr/>
        <a:lstStyle/>
        <a:p>
          <a:endParaRPr lang="en-US"/>
        </a:p>
      </dgm:t>
    </dgm:pt>
    <dgm:pt modelId="{FE9CB84A-1D60-4AEF-B93A-1991BC558030}" type="sibTrans" cxnId="{C1D057D0-847C-4D63-B8DA-16BE8993F97A}">
      <dgm:prSet/>
      <dgm:spPr>
        <a:xfrm>
          <a:off x="3974568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7B70CD-AAF6-4EC8-94A4-E04EADEE9756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gm:t>
    </dgm:pt>
    <dgm:pt modelId="{EB44F1FE-668B-4A55-9A3F-3CB85D6D07F6}" type="parTrans" cxnId="{169317FC-02B0-46EA-9F24-658BB0ED76AD}">
      <dgm:prSet/>
      <dgm:spPr/>
      <dgm:t>
        <a:bodyPr/>
        <a:lstStyle/>
        <a:p>
          <a:endParaRPr lang="en-US"/>
        </a:p>
      </dgm:t>
    </dgm:pt>
    <dgm:pt modelId="{DD638486-4D1A-4E52-A362-63C80689AF6E}" type="sibTrans" cxnId="{169317FC-02B0-46EA-9F24-658BB0ED76AD}">
      <dgm:prSet/>
      <dgm:spPr/>
      <dgm:t>
        <a:bodyPr/>
        <a:lstStyle/>
        <a:p>
          <a:endParaRPr lang="en-US"/>
        </a:p>
      </dgm:t>
    </dgm:pt>
    <dgm:pt modelId="{1BBB770F-AA6A-4904-BA38-AE4D555525DF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</dgm:t>
    </dgm:pt>
    <dgm:pt modelId="{87EE9953-D337-4F29-BF3C-D72F7B16C8CC}" type="parTrans" cxnId="{90598C60-3F72-4AE1-8936-EE95F6D0D294}">
      <dgm:prSet/>
      <dgm:spPr/>
      <dgm:t>
        <a:bodyPr/>
        <a:lstStyle/>
        <a:p>
          <a:endParaRPr lang="en-US"/>
        </a:p>
      </dgm:t>
    </dgm:pt>
    <dgm:pt modelId="{40843E7B-8AF8-4AF4-ADF6-DC70817710E2}" type="sibTrans" cxnId="{90598C60-3F72-4AE1-8936-EE95F6D0D294}">
      <dgm:prSet/>
      <dgm:spPr/>
      <dgm:t>
        <a:bodyPr/>
        <a:lstStyle/>
        <a:p>
          <a:endParaRPr lang="en-US"/>
        </a:p>
      </dgm:t>
    </dgm:pt>
    <dgm:pt modelId="{A4630E03-5299-4F7A-973E-918AE0C15DCE}">
      <dgm:prSet phldrT="[Text]"/>
      <dgm:spPr>
        <a:xfrm>
          <a:off x="4388663" y="912825"/>
          <a:ext cx="910520" cy="43200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gm:t>
    </dgm:pt>
    <dgm:pt modelId="{87963947-D9FA-4173-B82E-028B230F1753}" type="parTrans" cxnId="{CA322748-322E-4EE5-8D65-72DAE77C76D2}">
      <dgm:prSet/>
      <dgm:spPr/>
      <dgm:t>
        <a:bodyPr/>
        <a:lstStyle/>
        <a:p>
          <a:endParaRPr lang="en-US"/>
        </a:p>
      </dgm:t>
    </dgm:pt>
    <dgm:pt modelId="{BFAB5F58-42E1-41DE-B7AA-67201250CEFF}" type="sibTrans" cxnId="{CA322748-322E-4EE5-8D65-72DAE77C76D2}">
      <dgm:prSet/>
      <dgm:spPr/>
      <dgm:t>
        <a:bodyPr/>
        <a:lstStyle/>
        <a:p>
          <a:endParaRPr lang="en-US"/>
        </a:p>
      </dgm:t>
    </dgm:pt>
    <dgm:pt modelId="{48AC2335-809E-4BEF-9F50-6F28E70790D7}">
      <dgm:prSet phldrT="[Text]"/>
      <dgm:spPr>
        <a:xfrm>
          <a:off x="4575155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gm:t>
    </dgm:pt>
    <dgm:pt modelId="{78DF6A95-5F08-402F-8872-1DB4CC27D761}" type="parTrans" cxnId="{689C0434-DE05-428D-86F7-6C6CDE4A9B70}">
      <dgm:prSet/>
      <dgm:spPr/>
      <dgm:t>
        <a:bodyPr/>
        <a:lstStyle/>
        <a:p>
          <a:endParaRPr lang="en-US"/>
        </a:p>
      </dgm:t>
    </dgm:pt>
    <dgm:pt modelId="{D319051E-1D3D-4F35-BE5D-95F0EEC2BC17}" type="sibTrans" cxnId="{689C0434-DE05-428D-86F7-6C6CDE4A9B70}">
      <dgm:prSet/>
      <dgm:spPr/>
      <dgm:t>
        <a:bodyPr/>
        <a:lstStyle/>
        <a:p>
          <a:endParaRPr lang="en-US"/>
        </a:p>
      </dgm:t>
    </dgm:pt>
    <dgm:pt modelId="{31FECEC5-62C9-4D9E-86A7-2D51FB8A93AC}">
      <dgm:prSet phldrT="[Text]"/>
      <dgm:spPr>
        <a:xfrm>
          <a:off x="1649862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 Training</a:t>
          </a:r>
        </a:p>
      </dgm:t>
    </dgm:pt>
    <dgm:pt modelId="{AE4DDA69-C034-4F68-983F-3CB58ED36F24}" type="parTrans" cxnId="{5E8101E8-64FB-47D4-95BD-B411D359F429}">
      <dgm:prSet/>
      <dgm:spPr/>
      <dgm:t>
        <a:bodyPr/>
        <a:lstStyle/>
        <a:p>
          <a:endParaRPr lang="en-US"/>
        </a:p>
      </dgm:t>
    </dgm:pt>
    <dgm:pt modelId="{19A9ABB1-3470-4BCA-AF01-CF36F328F6EC}" type="sibTrans" cxnId="{5E8101E8-64FB-47D4-95BD-B411D359F429}">
      <dgm:prSet/>
      <dgm:spPr/>
      <dgm:t>
        <a:bodyPr/>
        <a:lstStyle/>
        <a:p>
          <a:endParaRPr lang="en-US"/>
        </a:p>
      </dgm:t>
    </dgm:pt>
    <dgm:pt modelId="{06142339-896B-425A-A9CF-2C65A5F8B578}" type="pres">
      <dgm:prSet presAssocID="{1B8FFB3E-E2A8-4F81-BAFE-4AF992450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42461-A2D5-43DC-AFB5-05D09D27D668}" type="pres">
      <dgm:prSet presAssocID="{6F85C2D1-5750-4395-B424-8BD7D28B9FA5}" presName="composite" presStyleCnt="0"/>
      <dgm:spPr/>
    </dgm:pt>
    <dgm:pt modelId="{F7B74CA6-C271-4436-A77B-CE2120D7348D}" type="pres">
      <dgm:prSet presAssocID="{6F85C2D1-5750-4395-B424-8BD7D28B9FA5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DA3F52-FEF4-42BE-BF8B-E1E6083DE98B}" type="pres">
      <dgm:prSet presAssocID="{6F85C2D1-5750-4395-B424-8BD7D28B9FA5}" presName="parSh" presStyleLbl="node1" presStyleIdx="0" presStyleCnt="4"/>
      <dgm:spPr/>
      <dgm:t>
        <a:bodyPr/>
        <a:lstStyle/>
        <a:p>
          <a:endParaRPr lang="en-US"/>
        </a:p>
      </dgm:t>
    </dgm:pt>
    <dgm:pt modelId="{D5173827-5872-4681-8015-C205554953B5}" type="pres">
      <dgm:prSet presAssocID="{6F85C2D1-5750-4395-B424-8BD7D28B9FA5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C9C854-DC2B-4FE9-BF4A-EBF180FC5C6C}" type="pres">
      <dgm:prSet presAssocID="{25AA59B8-D7CE-40C2-A68F-D6B44C9F84F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F53F1E70-BE8D-4BC3-B508-469C36C1720E}" type="pres">
      <dgm:prSet presAssocID="{25AA59B8-D7CE-40C2-A68F-D6B44C9F84F6}" presName="connTx" presStyleLbl="sibTrans2D1" presStyleIdx="0" presStyleCnt="3"/>
      <dgm:spPr/>
      <dgm:t>
        <a:bodyPr/>
        <a:lstStyle/>
        <a:p>
          <a:endParaRPr lang="en-US"/>
        </a:p>
      </dgm:t>
    </dgm:pt>
    <dgm:pt modelId="{1956FDBC-7350-4DE7-9998-94DEBEA9CD33}" type="pres">
      <dgm:prSet presAssocID="{11C4EC01-7B74-45DC-B043-3B666BC75C78}" presName="composite" presStyleCnt="0"/>
      <dgm:spPr/>
    </dgm:pt>
    <dgm:pt modelId="{C81EF91F-2F21-46C9-A2CE-7C60BC19EF00}" type="pres">
      <dgm:prSet presAssocID="{11C4EC01-7B74-45DC-B043-3B666BC75C78}" presName="parTx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DA0266-6C9E-4020-8656-B9667CAB668F}" type="pres">
      <dgm:prSet presAssocID="{11C4EC01-7B74-45DC-B043-3B666BC75C78}" presName="parSh" presStyleLbl="node1" presStyleIdx="1" presStyleCnt="4"/>
      <dgm:spPr/>
      <dgm:t>
        <a:bodyPr/>
        <a:lstStyle/>
        <a:p>
          <a:endParaRPr lang="en-US"/>
        </a:p>
      </dgm:t>
    </dgm:pt>
    <dgm:pt modelId="{0EBF45B3-8EFE-45AB-8FF3-FC95CB27AAB9}" type="pres">
      <dgm:prSet presAssocID="{11C4EC01-7B74-45DC-B043-3B666BC75C78}" presName="desTx" presStyleLbl="f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A9767-338E-4527-937E-560FF0965F0B}" type="pres">
      <dgm:prSet presAssocID="{E73DEC92-F80A-435E-A611-2E1CFF665A3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F5CBB5-3FBD-4FD5-9F1A-A466D1EB8D73}" type="pres">
      <dgm:prSet presAssocID="{E73DEC92-F80A-435E-A611-2E1CFF665A3E}" presName="connTx" presStyleLbl="sibTrans2D1" presStyleIdx="1" presStyleCnt="3"/>
      <dgm:spPr/>
      <dgm:t>
        <a:bodyPr/>
        <a:lstStyle/>
        <a:p>
          <a:endParaRPr lang="en-US"/>
        </a:p>
      </dgm:t>
    </dgm:pt>
    <dgm:pt modelId="{69CD2656-5DBD-4F82-8412-A886DA760580}" type="pres">
      <dgm:prSet presAssocID="{E62867DE-3A51-488D-8379-A49ABC6414FA}" presName="composite" presStyleCnt="0"/>
      <dgm:spPr/>
    </dgm:pt>
    <dgm:pt modelId="{1ED958EA-8C2D-41C8-854E-B471AA52F6A9}" type="pres">
      <dgm:prSet presAssocID="{E62867DE-3A51-488D-8379-A49ABC6414FA}" presName="parTx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54EA53-464D-470F-ABFB-BBA1F7F80FF5}" type="pres">
      <dgm:prSet presAssocID="{E62867DE-3A51-488D-8379-A49ABC6414FA}" presName="parSh" presStyleLbl="node1" presStyleIdx="2" presStyleCnt="4"/>
      <dgm:spPr/>
      <dgm:t>
        <a:bodyPr/>
        <a:lstStyle/>
        <a:p>
          <a:endParaRPr lang="en-US"/>
        </a:p>
      </dgm:t>
    </dgm:pt>
    <dgm:pt modelId="{276E11B5-89CF-482B-A195-A32FCEAED5B9}" type="pres">
      <dgm:prSet presAssocID="{E62867DE-3A51-488D-8379-A49ABC6414FA}" presName="desTx" presStyleLbl="f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4763A6-042E-4540-8D70-9D25D9B762A3}" type="pres">
      <dgm:prSet presAssocID="{FE9CB84A-1D60-4AEF-B93A-1991BC558030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3AE7050-3A94-4463-B026-25C0FDDDBA8A}" type="pres">
      <dgm:prSet presAssocID="{FE9CB84A-1D60-4AEF-B93A-1991BC558030}" presName="connTx" presStyleLbl="sibTrans2D1" presStyleIdx="2" presStyleCnt="3"/>
      <dgm:spPr/>
      <dgm:t>
        <a:bodyPr/>
        <a:lstStyle/>
        <a:p>
          <a:endParaRPr lang="en-US"/>
        </a:p>
      </dgm:t>
    </dgm:pt>
    <dgm:pt modelId="{2797A1F5-97E0-4372-87E3-4347BD618B5D}" type="pres">
      <dgm:prSet presAssocID="{A4630E03-5299-4F7A-973E-918AE0C15DCE}" presName="composite" presStyleCnt="0"/>
      <dgm:spPr/>
    </dgm:pt>
    <dgm:pt modelId="{15496852-7CBC-4F8D-B977-FC2D2F0DFE3D}" type="pres">
      <dgm:prSet presAssocID="{A4630E03-5299-4F7A-973E-918AE0C15DCE}" presName="parTx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F4F75D-0D31-4D76-9594-4CFCE9034D68}" type="pres">
      <dgm:prSet presAssocID="{A4630E03-5299-4F7A-973E-918AE0C15DCE}" presName="parSh" presStyleLbl="node1" presStyleIdx="3" presStyleCnt="4"/>
      <dgm:spPr/>
      <dgm:t>
        <a:bodyPr/>
        <a:lstStyle/>
        <a:p>
          <a:endParaRPr lang="en-US"/>
        </a:p>
      </dgm:t>
    </dgm:pt>
    <dgm:pt modelId="{6705E19C-AF67-41A4-8D7E-160C02F59962}" type="pres">
      <dgm:prSet presAssocID="{A4630E03-5299-4F7A-973E-918AE0C15DCE}" presName="desTx" presStyleLbl="f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117FAE8-4157-417F-A602-FD2BF35D6FC3}" type="presOf" srcId="{44BA7209-EA93-441F-8E5D-7E3A968B49FF}" destId="{D5173827-5872-4681-8015-C205554953B5}" srcOrd="0" destOrd="0" presId="urn:microsoft.com/office/officeart/2005/8/layout/process3"/>
    <dgm:cxn modelId="{12A87562-4846-49D7-8A2F-A5AD03722841}" type="presOf" srcId="{6F85C2D1-5750-4395-B424-8BD7D28B9FA5}" destId="{D5DA3F52-FEF4-42BE-BF8B-E1E6083DE98B}" srcOrd="1" destOrd="0" presId="urn:microsoft.com/office/officeart/2005/8/layout/process3"/>
    <dgm:cxn modelId="{C1D057D0-847C-4D63-B8DA-16BE8993F97A}" srcId="{1B8FFB3E-E2A8-4F81-BAFE-4AF9924506DD}" destId="{E62867DE-3A51-488D-8379-A49ABC6414FA}" srcOrd="2" destOrd="0" parTransId="{A9ED312D-07FC-49F5-A17E-97762DF044C3}" sibTransId="{FE9CB84A-1D60-4AEF-B93A-1991BC558030}"/>
    <dgm:cxn modelId="{58420257-6DA9-4660-8458-10897C1C00CC}" type="presOf" srcId="{1B8FFB3E-E2A8-4F81-BAFE-4AF9924506DD}" destId="{06142339-896B-425A-A9CF-2C65A5F8B578}" srcOrd="0" destOrd="0" presId="urn:microsoft.com/office/officeart/2005/8/layout/process3"/>
    <dgm:cxn modelId="{5E8101E8-64FB-47D4-95BD-B411D359F429}" srcId="{11C4EC01-7B74-45DC-B043-3B666BC75C78}" destId="{31FECEC5-62C9-4D9E-86A7-2D51FB8A93AC}" srcOrd="2" destOrd="0" parTransId="{AE4DDA69-C034-4F68-983F-3CB58ED36F24}" sibTransId="{19A9ABB1-3470-4BCA-AF01-CF36F328F6EC}"/>
    <dgm:cxn modelId="{5A644764-A5AE-4258-8AA0-2E12F302F84C}" srcId="{1B8FFB3E-E2A8-4F81-BAFE-4AF9924506DD}" destId="{11C4EC01-7B74-45DC-B043-3B666BC75C78}" srcOrd="1" destOrd="0" parTransId="{EB44AB52-569E-40C8-A04D-8444F81D5EEF}" sibTransId="{E73DEC92-F80A-435E-A611-2E1CFF665A3E}"/>
    <dgm:cxn modelId="{FD752A98-8DC5-498A-A342-B328031674AA}" type="presOf" srcId="{11C4EC01-7B74-45DC-B043-3B666BC75C78}" destId="{C81EF91F-2F21-46C9-A2CE-7C60BC19EF00}" srcOrd="0" destOrd="0" presId="urn:microsoft.com/office/officeart/2005/8/layout/process3"/>
    <dgm:cxn modelId="{D8BE89C5-0049-4498-98B1-1938339140D2}" type="presOf" srcId="{1BBB770F-AA6A-4904-BA38-AE4D555525DF}" destId="{0EBF45B3-8EFE-45AB-8FF3-FC95CB27AAB9}" srcOrd="0" destOrd="1" presId="urn:microsoft.com/office/officeart/2005/8/layout/process3"/>
    <dgm:cxn modelId="{C39F37CE-3060-42D5-99B9-AF030EB2D431}" type="presOf" srcId="{A4630E03-5299-4F7A-973E-918AE0C15DCE}" destId="{74F4F75D-0D31-4D76-9594-4CFCE9034D68}" srcOrd="1" destOrd="0" presId="urn:microsoft.com/office/officeart/2005/8/layout/process3"/>
    <dgm:cxn modelId="{51D5C57E-803C-43BD-98E8-677D3533006C}" type="presOf" srcId="{FE9CB84A-1D60-4AEF-B93A-1991BC558030}" destId="{D94763A6-042E-4540-8D70-9D25D9B762A3}" srcOrd="0" destOrd="0" presId="urn:microsoft.com/office/officeart/2005/8/layout/process3"/>
    <dgm:cxn modelId="{53259032-2D55-4B01-B70C-103336FAF89C}" type="presOf" srcId="{6F85C2D1-5750-4395-B424-8BD7D28B9FA5}" destId="{F7B74CA6-C271-4436-A77B-CE2120D7348D}" srcOrd="0" destOrd="0" presId="urn:microsoft.com/office/officeart/2005/8/layout/process3"/>
    <dgm:cxn modelId="{2DDE7017-64AE-4E46-8D9F-5E8108A3B058}" type="presOf" srcId="{E62867DE-3A51-488D-8379-A49ABC6414FA}" destId="{1154EA53-464D-470F-ABFB-BBA1F7F80FF5}" srcOrd="1" destOrd="0" presId="urn:microsoft.com/office/officeart/2005/8/layout/process3"/>
    <dgm:cxn modelId="{4320F304-0D74-4764-9046-05834A0E68BB}" type="presOf" srcId="{FE9CB84A-1D60-4AEF-B93A-1991BC558030}" destId="{C3AE7050-3A94-4463-B026-25C0FDDDBA8A}" srcOrd="1" destOrd="0" presId="urn:microsoft.com/office/officeart/2005/8/layout/process3"/>
    <dgm:cxn modelId="{E5C059E8-ACFB-4D74-9868-15B6E0AE0B6D}" type="presOf" srcId="{48AC2335-809E-4BEF-9F50-6F28E70790D7}" destId="{6705E19C-AF67-41A4-8D7E-160C02F59962}" srcOrd="0" destOrd="0" presId="urn:microsoft.com/office/officeart/2005/8/layout/process3"/>
    <dgm:cxn modelId="{18B27ED0-27D7-469E-87BE-C8BD1F900F00}" srcId="{11C4EC01-7B74-45DC-B043-3B666BC75C78}" destId="{2EC5DB9F-BDD4-4A19-AF3B-7FB4C4ABB9F4}" srcOrd="0" destOrd="0" parTransId="{B2FABFAC-73F6-4AB3-81D7-3E40109BEBA4}" sibTransId="{3BDB4E41-7793-4758-A2B0-B7D721D8D80F}"/>
    <dgm:cxn modelId="{18DD51AB-6B6B-44E5-AE2B-17D296EFEC07}" type="presOf" srcId="{E62867DE-3A51-488D-8379-A49ABC6414FA}" destId="{1ED958EA-8C2D-41C8-854E-B471AA52F6A9}" srcOrd="0" destOrd="0" presId="urn:microsoft.com/office/officeart/2005/8/layout/process3"/>
    <dgm:cxn modelId="{1288D738-1C52-4D8E-93B8-471BFFAE6300}" type="presOf" srcId="{A4630E03-5299-4F7A-973E-918AE0C15DCE}" destId="{15496852-7CBC-4F8D-B977-FC2D2F0DFE3D}" srcOrd="0" destOrd="0" presId="urn:microsoft.com/office/officeart/2005/8/layout/process3"/>
    <dgm:cxn modelId="{90598C60-3F72-4AE1-8936-EE95F6D0D294}" srcId="{11C4EC01-7B74-45DC-B043-3B666BC75C78}" destId="{1BBB770F-AA6A-4904-BA38-AE4D555525DF}" srcOrd="1" destOrd="0" parTransId="{87EE9953-D337-4F29-BF3C-D72F7B16C8CC}" sibTransId="{40843E7B-8AF8-4AF4-ADF6-DC70817710E2}"/>
    <dgm:cxn modelId="{FF8BC050-D525-4179-B608-2B8243CCBCD6}" type="presOf" srcId="{31FECEC5-62C9-4D9E-86A7-2D51FB8A93AC}" destId="{0EBF45B3-8EFE-45AB-8FF3-FC95CB27AAB9}" srcOrd="0" destOrd="2" presId="urn:microsoft.com/office/officeart/2005/8/layout/process3"/>
    <dgm:cxn modelId="{A5061ACA-FE7D-4358-967B-FC4B614056F0}" type="presOf" srcId="{11C4EC01-7B74-45DC-B043-3B666BC75C78}" destId="{03DA0266-6C9E-4020-8656-B9667CAB668F}" srcOrd="1" destOrd="0" presId="urn:microsoft.com/office/officeart/2005/8/layout/process3"/>
    <dgm:cxn modelId="{F9C2C1DF-2312-4919-AA0B-8A91DEFFC284}" type="presOf" srcId="{2EC5DB9F-BDD4-4A19-AF3B-7FB4C4ABB9F4}" destId="{0EBF45B3-8EFE-45AB-8FF3-FC95CB27AAB9}" srcOrd="0" destOrd="0" presId="urn:microsoft.com/office/officeart/2005/8/layout/process3"/>
    <dgm:cxn modelId="{169317FC-02B0-46EA-9F24-658BB0ED76AD}" srcId="{E62867DE-3A51-488D-8379-A49ABC6414FA}" destId="{D87B70CD-AAF6-4EC8-94A4-E04EADEE9756}" srcOrd="0" destOrd="0" parTransId="{EB44F1FE-668B-4A55-9A3F-3CB85D6D07F6}" sibTransId="{DD638486-4D1A-4E52-A362-63C80689AF6E}"/>
    <dgm:cxn modelId="{68FBDADB-321C-4ED8-8B0F-468370B1B6BE}" srcId="{1B8FFB3E-E2A8-4F81-BAFE-4AF9924506DD}" destId="{6F85C2D1-5750-4395-B424-8BD7D28B9FA5}" srcOrd="0" destOrd="0" parTransId="{69139191-3B83-4E8C-AC5F-7463209BBF07}" sibTransId="{25AA59B8-D7CE-40C2-A68F-D6B44C9F84F6}"/>
    <dgm:cxn modelId="{F708D2AA-8540-42AA-BD68-1820D3126A15}" type="presOf" srcId="{25AA59B8-D7CE-40C2-A68F-D6B44C9F84F6}" destId="{F53F1E70-BE8D-4BC3-B508-469C36C1720E}" srcOrd="1" destOrd="0" presId="urn:microsoft.com/office/officeart/2005/8/layout/process3"/>
    <dgm:cxn modelId="{689C0434-DE05-428D-86F7-6C6CDE4A9B70}" srcId="{A4630E03-5299-4F7A-973E-918AE0C15DCE}" destId="{48AC2335-809E-4BEF-9F50-6F28E70790D7}" srcOrd="0" destOrd="0" parTransId="{78DF6A95-5F08-402F-8872-1DB4CC27D761}" sibTransId="{D319051E-1D3D-4F35-BE5D-95F0EEC2BC17}"/>
    <dgm:cxn modelId="{6194616B-A16F-4B52-A40F-42659D225433}" type="presOf" srcId="{D87B70CD-AAF6-4EC8-94A4-E04EADEE9756}" destId="{276E11B5-89CF-482B-A195-A32FCEAED5B9}" srcOrd="0" destOrd="0" presId="urn:microsoft.com/office/officeart/2005/8/layout/process3"/>
    <dgm:cxn modelId="{E83B21C4-687D-4BBD-A75B-E9435E433F02}" type="presOf" srcId="{25AA59B8-D7CE-40C2-A68F-D6B44C9F84F6}" destId="{71C9C854-DC2B-4FE9-BF4A-EBF180FC5C6C}" srcOrd="0" destOrd="0" presId="urn:microsoft.com/office/officeart/2005/8/layout/process3"/>
    <dgm:cxn modelId="{CA322748-322E-4EE5-8D65-72DAE77C76D2}" srcId="{1B8FFB3E-E2A8-4F81-BAFE-4AF9924506DD}" destId="{A4630E03-5299-4F7A-973E-918AE0C15DCE}" srcOrd="3" destOrd="0" parTransId="{87963947-D9FA-4173-B82E-028B230F1753}" sibTransId="{BFAB5F58-42E1-41DE-B7AA-67201250CEFF}"/>
    <dgm:cxn modelId="{EC3FA831-9F1C-4118-8BCB-D81A7E31A41E}" type="presOf" srcId="{E73DEC92-F80A-435E-A611-2E1CFF665A3E}" destId="{00F5CBB5-3FBD-4FD5-9F1A-A466D1EB8D73}" srcOrd="1" destOrd="0" presId="urn:microsoft.com/office/officeart/2005/8/layout/process3"/>
    <dgm:cxn modelId="{0DBE2B59-BB68-4E59-A2BF-91856D3DB3A1}" srcId="{6F85C2D1-5750-4395-B424-8BD7D28B9FA5}" destId="{44BA7209-EA93-441F-8E5D-7E3A968B49FF}" srcOrd="0" destOrd="0" parTransId="{E3B7B039-F792-44CF-9446-FC0CCEABA650}" sibTransId="{71774607-5F9C-4C19-97CF-EEC292A6B267}"/>
    <dgm:cxn modelId="{4E2BF04E-97DA-4276-BC80-3698281092FA}" type="presOf" srcId="{E73DEC92-F80A-435E-A611-2E1CFF665A3E}" destId="{BC2A9767-338E-4527-937E-560FF0965F0B}" srcOrd="0" destOrd="0" presId="urn:microsoft.com/office/officeart/2005/8/layout/process3"/>
    <dgm:cxn modelId="{2990651B-9305-4867-B6BD-364443F1BF86}" type="presParOf" srcId="{06142339-896B-425A-A9CF-2C65A5F8B578}" destId="{81842461-A2D5-43DC-AFB5-05D09D27D668}" srcOrd="0" destOrd="0" presId="urn:microsoft.com/office/officeart/2005/8/layout/process3"/>
    <dgm:cxn modelId="{521ADF38-C66F-4830-A268-73B5F2A89E92}" type="presParOf" srcId="{81842461-A2D5-43DC-AFB5-05D09D27D668}" destId="{F7B74CA6-C271-4436-A77B-CE2120D7348D}" srcOrd="0" destOrd="0" presId="urn:microsoft.com/office/officeart/2005/8/layout/process3"/>
    <dgm:cxn modelId="{0819FB4A-D10F-4FDD-9EDC-53CA1B15A282}" type="presParOf" srcId="{81842461-A2D5-43DC-AFB5-05D09D27D668}" destId="{D5DA3F52-FEF4-42BE-BF8B-E1E6083DE98B}" srcOrd="1" destOrd="0" presId="urn:microsoft.com/office/officeart/2005/8/layout/process3"/>
    <dgm:cxn modelId="{BE247FAD-0A12-4EF9-BE9E-D37342E22A5D}" type="presParOf" srcId="{81842461-A2D5-43DC-AFB5-05D09D27D668}" destId="{D5173827-5872-4681-8015-C205554953B5}" srcOrd="2" destOrd="0" presId="urn:microsoft.com/office/officeart/2005/8/layout/process3"/>
    <dgm:cxn modelId="{8F58D7C8-C6DD-4ACB-8653-205546D1EC8A}" type="presParOf" srcId="{06142339-896B-425A-A9CF-2C65A5F8B578}" destId="{71C9C854-DC2B-4FE9-BF4A-EBF180FC5C6C}" srcOrd="1" destOrd="0" presId="urn:microsoft.com/office/officeart/2005/8/layout/process3"/>
    <dgm:cxn modelId="{96BCC763-68EB-4A35-B4AD-F4C436D81C31}" type="presParOf" srcId="{71C9C854-DC2B-4FE9-BF4A-EBF180FC5C6C}" destId="{F53F1E70-BE8D-4BC3-B508-469C36C1720E}" srcOrd="0" destOrd="0" presId="urn:microsoft.com/office/officeart/2005/8/layout/process3"/>
    <dgm:cxn modelId="{14A68210-5D79-4AF7-9910-CDDB5DB60D52}" type="presParOf" srcId="{06142339-896B-425A-A9CF-2C65A5F8B578}" destId="{1956FDBC-7350-4DE7-9998-94DEBEA9CD33}" srcOrd="2" destOrd="0" presId="urn:microsoft.com/office/officeart/2005/8/layout/process3"/>
    <dgm:cxn modelId="{6EEA2D48-CD4D-4DAD-AB4E-E188D63E0B3F}" type="presParOf" srcId="{1956FDBC-7350-4DE7-9998-94DEBEA9CD33}" destId="{C81EF91F-2F21-46C9-A2CE-7C60BC19EF00}" srcOrd="0" destOrd="0" presId="urn:microsoft.com/office/officeart/2005/8/layout/process3"/>
    <dgm:cxn modelId="{9E966871-CF63-4633-A9DE-96FBC8B1734A}" type="presParOf" srcId="{1956FDBC-7350-4DE7-9998-94DEBEA9CD33}" destId="{03DA0266-6C9E-4020-8656-B9667CAB668F}" srcOrd="1" destOrd="0" presId="urn:microsoft.com/office/officeart/2005/8/layout/process3"/>
    <dgm:cxn modelId="{ED9C36A9-E62C-4F36-A521-82119E0D9C87}" type="presParOf" srcId="{1956FDBC-7350-4DE7-9998-94DEBEA9CD33}" destId="{0EBF45B3-8EFE-45AB-8FF3-FC95CB27AAB9}" srcOrd="2" destOrd="0" presId="urn:microsoft.com/office/officeart/2005/8/layout/process3"/>
    <dgm:cxn modelId="{23CAC038-824A-44DB-A627-06E2739510F0}" type="presParOf" srcId="{06142339-896B-425A-A9CF-2C65A5F8B578}" destId="{BC2A9767-338E-4527-937E-560FF0965F0B}" srcOrd="3" destOrd="0" presId="urn:microsoft.com/office/officeart/2005/8/layout/process3"/>
    <dgm:cxn modelId="{421158D5-C49A-44CD-A486-7B78B950C325}" type="presParOf" srcId="{BC2A9767-338E-4527-937E-560FF0965F0B}" destId="{00F5CBB5-3FBD-4FD5-9F1A-A466D1EB8D73}" srcOrd="0" destOrd="0" presId="urn:microsoft.com/office/officeart/2005/8/layout/process3"/>
    <dgm:cxn modelId="{AECBD07E-B9FF-4F20-AF56-F993A2998DCD}" type="presParOf" srcId="{06142339-896B-425A-A9CF-2C65A5F8B578}" destId="{69CD2656-5DBD-4F82-8412-A886DA760580}" srcOrd="4" destOrd="0" presId="urn:microsoft.com/office/officeart/2005/8/layout/process3"/>
    <dgm:cxn modelId="{E5E8AC2F-6129-434A-96DB-4DDA4B60E01B}" type="presParOf" srcId="{69CD2656-5DBD-4F82-8412-A886DA760580}" destId="{1ED958EA-8C2D-41C8-854E-B471AA52F6A9}" srcOrd="0" destOrd="0" presId="urn:microsoft.com/office/officeart/2005/8/layout/process3"/>
    <dgm:cxn modelId="{7D89B8E0-6837-4291-AC9F-227DF2B3C52F}" type="presParOf" srcId="{69CD2656-5DBD-4F82-8412-A886DA760580}" destId="{1154EA53-464D-470F-ABFB-BBA1F7F80FF5}" srcOrd="1" destOrd="0" presId="urn:microsoft.com/office/officeart/2005/8/layout/process3"/>
    <dgm:cxn modelId="{B04E4054-26BD-489F-B5BC-9ED6A51CB38A}" type="presParOf" srcId="{69CD2656-5DBD-4F82-8412-A886DA760580}" destId="{276E11B5-89CF-482B-A195-A32FCEAED5B9}" srcOrd="2" destOrd="0" presId="urn:microsoft.com/office/officeart/2005/8/layout/process3"/>
    <dgm:cxn modelId="{E3DB448F-F143-47A5-966C-7389D78B2383}" type="presParOf" srcId="{06142339-896B-425A-A9CF-2C65A5F8B578}" destId="{D94763A6-042E-4540-8D70-9D25D9B762A3}" srcOrd="5" destOrd="0" presId="urn:microsoft.com/office/officeart/2005/8/layout/process3"/>
    <dgm:cxn modelId="{546F55F0-C4D0-428B-B026-D8774938DED9}" type="presParOf" srcId="{D94763A6-042E-4540-8D70-9D25D9B762A3}" destId="{C3AE7050-3A94-4463-B026-25C0FDDDBA8A}" srcOrd="0" destOrd="0" presId="urn:microsoft.com/office/officeart/2005/8/layout/process3"/>
    <dgm:cxn modelId="{66A25F26-FA68-4A3B-8655-9713AF48D39C}" type="presParOf" srcId="{06142339-896B-425A-A9CF-2C65A5F8B578}" destId="{2797A1F5-97E0-4372-87E3-4347BD618B5D}" srcOrd="6" destOrd="0" presId="urn:microsoft.com/office/officeart/2005/8/layout/process3"/>
    <dgm:cxn modelId="{39E07525-E2EB-4F6F-B8BE-5CDFD789D508}" type="presParOf" srcId="{2797A1F5-97E0-4372-87E3-4347BD618B5D}" destId="{15496852-7CBC-4F8D-B977-FC2D2F0DFE3D}" srcOrd="0" destOrd="0" presId="urn:microsoft.com/office/officeart/2005/8/layout/process3"/>
    <dgm:cxn modelId="{BF2044C4-DF93-464B-A056-EC7E215AA24E}" type="presParOf" srcId="{2797A1F5-97E0-4372-87E3-4347BD618B5D}" destId="{74F4F75D-0D31-4D76-9594-4CFCE9034D68}" srcOrd="1" destOrd="0" presId="urn:microsoft.com/office/officeart/2005/8/layout/process3"/>
    <dgm:cxn modelId="{FD3F2D5C-E26F-4D67-A04C-E82FAF7D6D3E}" type="presParOf" srcId="{2797A1F5-97E0-4372-87E3-4347BD618B5D}" destId="{6705E19C-AF67-41A4-8D7E-160C02F599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A3F52-FEF4-42BE-BF8B-E1E6083DE98B}">
      <dsp:nvSpPr>
        <dsp:cNvPr id="0" name=""/>
        <dsp:cNvSpPr/>
      </dsp:nvSpPr>
      <dsp:spPr>
        <a:xfrm>
          <a:off x="1071" y="1027131"/>
          <a:ext cx="1346283" cy="6480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2017</a:t>
          </a:r>
        </a:p>
      </dsp:txBody>
      <dsp:txXfrm>
        <a:off x="13724" y="1039784"/>
        <a:ext cx="1320977" cy="406694"/>
      </dsp:txXfrm>
    </dsp:sp>
    <dsp:sp modelId="{D5173827-5872-4681-8015-C205554953B5}">
      <dsp:nvSpPr>
        <dsp:cNvPr id="0" name=""/>
        <dsp:cNvSpPr/>
      </dsp:nvSpPr>
      <dsp:spPr>
        <a:xfrm>
          <a:off x="276816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new Governance Model</a:t>
          </a:r>
        </a:p>
      </dsp:txBody>
      <dsp:txXfrm>
        <a:off x="316247" y="1498562"/>
        <a:ext cx="1267421" cy="1551263"/>
      </dsp:txXfrm>
    </dsp:sp>
    <dsp:sp modelId="{71C9C854-DC2B-4FE9-BF4A-EBF180FC5C6C}">
      <dsp:nvSpPr>
        <dsp:cNvPr id="0" name=""/>
        <dsp:cNvSpPr/>
      </dsp:nvSpPr>
      <dsp:spPr>
        <a:xfrm>
          <a:off x="1551447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51447" y="1142575"/>
        <a:ext cx="332119" cy="201111"/>
      </dsp:txXfrm>
    </dsp:sp>
    <dsp:sp modelId="{03DA0266-6C9E-4020-8656-B9667CAB668F}">
      <dsp:nvSpPr>
        <dsp:cNvPr id="0" name=""/>
        <dsp:cNvSpPr/>
      </dsp:nvSpPr>
      <dsp:spPr>
        <a:xfrm>
          <a:off x="2163722" y="1027131"/>
          <a:ext cx="1346283" cy="6480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Winter</a:t>
          </a:r>
        </a:p>
      </dsp:txBody>
      <dsp:txXfrm>
        <a:off x="2176375" y="1039784"/>
        <a:ext cx="1320977" cy="406694"/>
      </dsp:txXfrm>
    </dsp:sp>
    <dsp:sp modelId="{0EBF45B3-8EFE-45AB-8FF3-FC95CB27AAB9}">
      <dsp:nvSpPr>
        <dsp:cNvPr id="0" name=""/>
        <dsp:cNvSpPr/>
      </dsp:nvSpPr>
      <dsp:spPr>
        <a:xfrm>
          <a:off x="2439467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Share proposal(s)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Refine Model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Facilitation Training</a:t>
          </a:r>
        </a:p>
      </dsp:txBody>
      <dsp:txXfrm>
        <a:off x="2478898" y="1498562"/>
        <a:ext cx="1267421" cy="1551263"/>
      </dsp:txXfrm>
    </dsp:sp>
    <dsp:sp modelId="{BC2A9767-338E-4527-937E-560FF0965F0B}">
      <dsp:nvSpPr>
        <dsp:cNvPr id="0" name=""/>
        <dsp:cNvSpPr/>
      </dsp:nvSpPr>
      <dsp:spPr>
        <a:xfrm>
          <a:off x="3714098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14098" y="1142575"/>
        <a:ext cx="332119" cy="201111"/>
      </dsp:txXfrm>
    </dsp:sp>
    <dsp:sp modelId="{1154EA53-464D-470F-ABFB-BBA1F7F80FF5}">
      <dsp:nvSpPr>
        <dsp:cNvPr id="0" name=""/>
        <dsp:cNvSpPr/>
      </dsp:nvSpPr>
      <dsp:spPr>
        <a:xfrm>
          <a:off x="4326373" y="1027131"/>
          <a:ext cx="1346283" cy="6480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sp:txBody>
      <dsp:txXfrm>
        <a:off x="4339026" y="1039784"/>
        <a:ext cx="1320977" cy="406694"/>
      </dsp:txXfrm>
    </dsp:sp>
    <dsp:sp modelId="{276E11B5-89CF-482B-A195-A32FCEAED5B9}">
      <dsp:nvSpPr>
        <dsp:cNvPr id="0" name=""/>
        <dsp:cNvSpPr/>
      </dsp:nvSpPr>
      <dsp:spPr>
        <a:xfrm>
          <a:off x="4602118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Model</a:t>
          </a:r>
        </a:p>
      </dsp:txBody>
      <dsp:txXfrm>
        <a:off x="4641549" y="1498562"/>
        <a:ext cx="1267421" cy="1551263"/>
      </dsp:txXfrm>
    </dsp:sp>
    <dsp:sp modelId="{D94763A6-042E-4540-8D70-9D25D9B762A3}">
      <dsp:nvSpPr>
        <dsp:cNvPr id="0" name=""/>
        <dsp:cNvSpPr/>
      </dsp:nvSpPr>
      <dsp:spPr>
        <a:xfrm>
          <a:off x="5876749" y="1075538"/>
          <a:ext cx="432674" cy="33518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76749" y="1142575"/>
        <a:ext cx="332119" cy="201111"/>
      </dsp:txXfrm>
    </dsp:sp>
    <dsp:sp modelId="{74F4F75D-0D31-4D76-9594-4CFCE9034D68}">
      <dsp:nvSpPr>
        <dsp:cNvPr id="0" name=""/>
        <dsp:cNvSpPr/>
      </dsp:nvSpPr>
      <dsp:spPr>
        <a:xfrm>
          <a:off x="6489024" y="1027131"/>
          <a:ext cx="1346283" cy="64800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sp:txBody>
      <dsp:txXfrm>
        <a:off x="6501677" y="1039784"/>
        <a:ext cx="1320977" cy="406694"/>
      </dsp:txXfrm>
    </dsp:sp>
    <dsp:sp modelId="{6705E19C-AF67-41A4-8D7E-160C02F59962}">
      <dsp:nvSpPr>
        <dsp:cNvPr id="0" name=""/>
        <dsp:cNvSpPr/>
      </dsp:nvSpPr>
      <dsp:spPr>
        <a:xfrm>
          <a:off x="6764769" y="1459131"/>
          <a:ext cx="1346283" cy="163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Retreat</a:t>
          </a:r>
        </a:p>
      </dsp:txBody>
      <dsp:txXfrm>
        <a:off x="6804200" y="1498562"/>
        <a:ext cx="1267421" cy="155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2152481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Foothill College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Strategic Objective - Governance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4077359"/>
            <a:ext cx="8088058" cy="989782"/>
          </a:xfrm>
        </p:spPr>
        <p:txBody>
          <a:bodyPr/>
          <a:lstStyle/>
          <a:p>
            <a:r>
              <a:rPr lang="en-US" dirty="0" smtClean="0"/>
              <a:t>January 10, 2019</a:t>
            </a:r>
          </a:p>
          <a:p>
            <a:r>
              <a:rPr lang="en-US" dirty="0" smtClean="0"/>
              <a:t>Andrew </a:t>
            </a:r>
            <a:r>
              <a:rPr lang="en-US" dirty="0" err="1" smtClean="0"/>
              <a:t>LaManque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Council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Review </a:t>
            </a:r>
            <a:r>
              <a:rPr lang="en-US" u="sng" dirty="0" smtClean="0"/>
              <a:t>possible designs </a:t>
            </a:r>
            <a:endParaRPr lang="en-US" u="sng" dirty="0"/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is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is / 2 </a:t>
            </a:r>
            <a:endParaRPr lang="en-US" dirty="0" smtClean="0"/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/>
              <a:t>Mission based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/>
              <a:t>Mirroring Organization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/>
              <a:t>Ed Master Plan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/>
              <a:t>Budget / Planning Cycle 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Student </a:t>
            </a:r>
            <a:r>
              <a:rPr lang="en-US" dirty="0"/>
              <a:t>Centered </a:t>
            </a:r>
          </a:p>
        </p:txBody>
      </p:sp>
    </p:spTree>
    <p:extLst>
      <p:ext uri="{BB962C8B-B14F-4D97-AF65-F5344CB8AC3E}">
        <p14:creationId xmlns:p14="http://schemas.microsoft.com/office/powerpoint/2010/main" val="2506463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Redesign Proposed </a:t>
            </a:r>
            <a:r>
              <a:rPr lang="en-US" dirty="0" smtClean="0"/>
              <a:t>Timeline (fall 2017)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08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review in 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44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/>
              <a:t>and implement a review to restructure governance as identified in </a:t>
            </a:r>
            <a:r>
              <a:rPr lang="en-US" dirty="0" smtClean="0"/>
              <a:t>Quality Focused </a:t>
            </a:r>
            <a:r>
              <a:rPr lang="en-US" dirty="0"/>
              <a:t>Essay.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109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Focused Essay Topic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new </a:t>
            </a:r>
            <a:r>
              <a:rPr lang="en-US" dirty="0" smtClean="0"/>
              <a:t>College participatory </a:t>
            </a:r>
            <a:r>
              <a:rPr lang="en-US" dirty="0"/>
              <a:t>governance system that actively involves a majority </a:t>
            </a:r>
            <a:r>
              <a:rPr lang="en-US" dirty="0" smtClean="0"/>
              <a:t>of College </a:t>
            </a:r>
            <a:r>
              <a:rPr lang="en-US" dirty="0"/>
              <a:t>employees and is recognized by learning and dialogue about how to </a:t>
            </a:r>
            <a:r>
              <a:rPr lang="en-US" dirty="0" smtClean="0"/>
              <a:t>achieve College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2886799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Master Plan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Strengthen a sense of community and commitment to the College’s mission; expand participation from all constituencies in shared governance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employee participation in leadership and activities that engages them with the College and the community.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consistent and clear communication in order to create a more informed, cohesive and engaged community.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decision-making that respects the diverse needs of the entire college community</a:t>
            </a:r>
            <a:r>
              <a:rPr lang="en-US" dirty="0" smtClean="0"/>
              <a:t>.</a:t>
            </a:r>
          </a:p>
          <a:p>
            <a:r>
              <a:rPr lang="en-US" dirty="0"/>
              <a:t>Recognize and support a campus culture that values ongoing improvement and stewardship of resources.</a:t>
            </a:r>
          </a:p>
          <a:p>
            <a:pPr lvl="1"/>
            <a:r>
              <a:rPr lang="en-US" dirty="0" smtClean="0"/>
              <a:t>Employ </a:t>
            </a:r>
            <a:r>
              <a:rPr lang="en-US" dirty="0"/>
              <a:t>data-driven decision-making.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04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Accreditation: QFE #1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488756" y="1592184"/>
            <a:ext cx="7632826" cy="4770516"/>
            <a:chOff x="381000" y="809625"/>
            <a:chExt cx="8382000" cy="5238750"/>
          </a:xfrm>
        </p:grpSpPr>
        <p:sp>
          <p:nvSpPr>
            <p:cNvPr id="5" name="Shape 4"/>
            <p:cNvSpPr/>
            <p:nvPr/>
          </p:nvSpPr>
          <p:spPr>
            <a:xfrm>
              <a:off x="381000" y="809625"/>
              <a:ext cx="8382000" cy="5238750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5B9BD5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5"/>
            <p:cNvSpPr/>
            <p:nvPr/>
          </p:nvSpPr>
          <p:spPr>
            <a:xfrm>
              <a:off x="1206627" y="4705160"/>
              <a:ext cx="192786" cy="192786"/>
            </a:xfrm>
            <a:prstGeom prst="ellips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62765" y="4801553"/>
              <a:ext cx="2513831" cy="1246822"/>
              <a:chOff x="381765" y="4039552"/>
              <a:chExt cx="2513831" cy="124682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81765" y="4039552"/>
                <a:ext cx="2513831" cy="1246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381765" y="4039552"/>
                <a:ext cx="2513831" cy="12468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153" tIns="0" rIns="0" bIns="0" numCol="1" spcCol="1270" anchor="t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Year 1 :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a proposed outline for the new governance system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and implement a mentoring system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Governance Handbook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2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2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2568702" y="3486627"/>
              <a:ext cx="335280" cy="335280"/>
            </a:xfrm>
            <a:prstGeom prst="ellips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2736342" y="3654267"/>
              <a:ext cx="1760220" cy="2394108"/>
              <a:chOff x="2355342" y="2892266"/>
              <a:chExt cx="1760220" cy="239410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55342" y="2892266"/>
                <a:ext cx="1760220" cy="23941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2355342" y="2892266"/>
                <a:ext cx="1760220" cy="23941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658" tIns="0" rIns="0" bIns="0" numCol="1" spcCol="1270" anchor="t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Year 2: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Implement new participatory governance system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and implement onboarding modules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307967" y="2588705"/>
              <a:ext cx="444246" cy="444246"/>
            </a:xfrm>
            <a:prstGeom prst="ellips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4530090" y="2810828"/>
              <a:ext cx="1760220" cy="3237547"/>
              <a:chOff x="4149090" y="2048827"/>
              <a:chExt cx="1760220" cy="323754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9090" y="2048827"/>
                <a:ext cx="1760220" cy="32375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4149090" y="2048827"/>
                <a:ext cx="1760220" cy="32375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5397" tIns="0" rIns="0" bIns="0" numCol="1" spcCol="1270" anchor="t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Year 3: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Implement technology to facilitate communication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service outcomes statements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Develop employee orientation information on the governance 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6202299" y="1994631"/>
              <a:ext cx="595122" cy="595122"/>
            </a:xfrm>
            <a:prstGeom prst="ellipse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6499860" y="2292192"/>
              <a:ext cx="1760220" cy="3756183"/>
              <a:chOff x="6118860" y="1530191"/>
              <a:chExt cx="1760220" cy="375618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118860" y="1530191"/>
                <a:ext cx="1760220" cy="3756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6118860" y="1530191"/>
                <a:ext cx="1760220" cy="37561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5343" tIns="0" rIns="0" bIns="0" numCol="1" spcCol="1270" anchor="t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Year 4: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Assess improvements in committee and student outcomes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2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082272" y="1741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Timeline for Implementing Participatory Governance Improvements </a:t>
            </a:r>
            <a:r>
              <a:rPr lang="en-US" b="1" dirty="0" smtClean="0"/>
              <a:t> (Spring 2017)</a:t>
            </a:r>
            <a:endParaRPr lang="en-US" dirty="0"/>
          </a:p>
        </p:txBody>
      </p:sp>
      <p:sp>
        <p:nvSpPr>
          <p:cNvPr id="25" name="Action Button: Information 24">
            <a:hlinkClick r:id="" action="ppaction://noaction" highlightClick="1"/>
          </p:cNvPr>
          <p:cNvSpPr/>
          <p:nvPr/>
        </p:nvSpPr>
        <p:spPr>
          <a:xfrm>
            <a:off x="8128105" y="6277970"/>
            <a:ext cx="627797" cy="450376"/>
          </a:xfrm>
          <a:prstGeom prst="actionButtonInformation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5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ACCJC Standards </a:t>
            </a:r>
            <a:r>
              <a:rPr lang="en-US" dirty="0"/>
              <a:t>Related to Participatory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SzPct val="100000"/>
            </a:pPr>
            <a:r>
              <a:rPr lang="en-US" b="1" dirty="0" smtClean="0"/>
              <a:t>I.B.1 </a:t>
            </a:r>
            <a:r>
              <a:rPr lang="en-US" dirty="0"/>
              <a:t>The institution demonstrates a sustained, substantive and collegial dialog </a:t>
            </a:r>
            <a:r>
              <a:rPr lang="en-US" dirty="0" smtClean="0"/>
              <a:t>about student </a:t>
            </a:r>
            <a:r>
              <a:rPr lang="en-US" dirty="0"/>
              <a:t>outcomes, student equity, academic quality, institutional effectiveness, </a:t>
            </a:r>
            <a:r>
              <a:rPr lang="en-US" dirty="0" smtClean="0"/>
              <a:t>and continuous </a:t>
            </a:r>
            <a:r>
              <a:rPr lang="en-US" dirty="0"/>
              <a:t>improvement of student learning and achievement.</a:t>
            </a:r>
          </a:p>
          <a:p>
            <a:pPr>
              <a:buSzPct val="100000"/>
            </a:pPr>
            <a:r>
              <a:rPr lang="en-US" b="1" dirty="0" smtClean="0"/>
              <a:t>I.B.7 </a:t>
            </a:r>
            <a:r>
              <a:rPr lang="en-US" dirty="0"/>
              <a:t>The institution regularly evaluates its policies and practices across all areas of </a:t>
            </a:r>
            <a:r>
              <a:rPr lang="en-US" dirty="0" smtClean="0"/>
              <a:t>the institution</a:t>
            </a:r>
            <a:r>
              <a:rPr lang="en-US" dirty="0"/>
              <a:t>, including instructional programs, student and learning support </a:t>
            </a:r>
            <a:r>
              <a:rPr lang="en-US" dirty="0" smtClean="0"/>
              <a:t>services, resource </a:t>
            </a:r>
            <a:r>
              <a:rPr lang="en-US" dirty="0"/>
              <a:t>management, and governance processes to assure their effectiveness </a:t>
            </a:r>
            <a:r>
              <a:rPr lang="en-US" dirty="0" smtClean="0"/>
              <a:t>in supporting </a:t>
            </a:r>
            <a:r>
              <a:rPr lang="en-US" dirty="0"/>
              <a:t>academic quality and accomplishment of mission.</a:t>
            </a:r>
          </a:p>
          <a:p>
            <a:pPr>
              <a:buSzPct val="100000"/>
            </a:pPr>
            <a:r>
              <a:rPr lang="en-US" b="1" dirty="0" smtClean="0"/>
              <a:t>IV.A.5 </a:t>
            </a:r>
            <a:r>
              <a:rPr lang="en-US" dirty="0"/>
              <a:t>Through its system of board and institutional governance, the institution ensures </a:t>
            </a:r>
            <a:r>
              <a:rPr lang="en-US" dirty="0" smtClean="0"/>
              <a:t>the appropriate </a:t>
            </a:r>
            <a:r>
              <a:rPr lang="en-US" dirty="0"/>
              <a:t>consideration of relevant perspectives; decision making aligned with </a:t>
            </a:r>
            <a:r>
              <a:rPr lang="en-US" dirty="0" smtClean="0"/>
              <a:t>expertise and </a:t>
            </a:r>
            <a:r>
              <a:rPr lang="en-US" dirty="0"/>
              <a:t>responsibility; and timely action on institutional plans, policies, curricular change, </a:t>
            </a:r>
            <a:r>
              <a:rPr lang="en-US" dirty="0" smtClean="0"/>
              <a:t>and other </a:t>
            </a:r>
            <a:r>
              <a:rPr lang="en-US" dirty="0"/>
              <a:t>key considerations.</a:t>
            </a:r>
          </a:p>
          <a:p>
            <a:pPr>
              <a:buSzPct val="100000"/>
            </a:pPr>
            <a:r>
              <a:rPr lang="en-US" b="1" dirty="0" smtClean="0"/>
              <a:t>IV.A.7 </a:t>
            </a:r>
            <a:r>
              <a:rPr lang="en-US" dirty="0"/>
              <a:t>Leadership roles and the institution’s governance and decision-making </a:t>
            </a:r>
            <a:r>
              <a:rPr lang="en-US" dirty="0" smtClean="0"/>
              <a:t>policies, procedures</a:t>
            </a:r>
            <a:r>
              <a:rPr lang="en-US" dirty="0"/>
              <a:t>, and processes are regularly evaluated to assure their integrity </a:t>
            </a:r>
            <a:r>
              <a:rPr lang="en-US" dirty="0" smtClean="0"/>
              <a:t>and effectiveness</a:t>
            </a:r>
            <a:r>
              <a:rPr lang="en-US" dirty="0"/>
              <a:t>. The institution widely communicates the results of these </a:t>
            </a:r>
            <a:r>
              <a:rPr lang="en-US" dirty="0" smtClean="0"/>
              <a:t>evaluations and </a:t>
            </a:r>
            <a:r>
              <a:rPr lang="en-US" dirty="0"/>
              <a:t>uses them as the basis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862516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Council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Principles</a:t>
            </a:r>
            <a:r>
              <a:rPr lang="en-US" dirty="0" smtClean="0"/>
              <a:t> </a:t>
            </a:r>
            <a:r>
              <a:rPr lang="en-US" dirty="0"/>
              <a:t>– what is driving our thought </a:t>
            </a:r>
            <a:r>
              <a:rPr lang="en-US" dirty="0" smtClean="0"/>
              <a:t>process (not </a:t>
            </a:r>
            <a:r>
              <a:rPr lang="en-US" dirty="0"/>
              <a:t>looking for </a:t>
            </a:r>
            <a:r>
              <a:rPr lang="en-US" dirty="0" smtClean="0"/>
              <a:t>compliance) </a:t>
            </a:r>
          </a:p>
          <a:p>
            <a:r>
              <a:rPr lang="en-US" dirty="0" smtClean="0"/>
              <a:t>Engagement </a:t>
            </a:r>
            <a:r>
              <a:rPr lang="en-US" dirty="0"/>
              <a:t>to empowerment </a:t>
            </a:r>
          </a:p>
          <a:p>
            <a:r>
              <a:rPr lang="en-US" dirty="0" smtClean="0"/>
              <a:t>Fun </a:t>
            </a:r>
            <a:r>
              <a:rPr lang="en-US" dirty="0"/>
              <a:t>- enjoy each-others company / brainstorm ideas together </a:t>
            </a:r>
          </a:p>
        </p:txBody>
      </p:sp>
    </p:spTree>
    <p:extLst>
      <p:ext uri="{BB962C8B-B14F-4D97-AF65-F5344CB8AC3E}">
        <p14:creationId xmlns:p14="http://schemas.microsoft.com/office/powerpoint/2010/main" val="2407452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Council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Attributes of a system that works well</a:t>
            </a:r>
            <a:r>
              <a:rPr lang="en-US" dirty="0"/>
              <a:t> – policy and practice</a:t>
            </a:r>
          </a:p>
          <a:p>
            <a:pPr>
              <a:buSzPct val="100000"/>
            </a:pPr>
            <a:r>
              <a:rPr lang="en-US" dirty="0" smtClean="0"/>
              <a:t>A </a:t>
            </a:r>
            <a:r>
              <a:rPr lang="en-US" dirty="0"/>
              <a:t>lot of participation / open invitation</a:t>
            </a:r>
          </a:p>
          <a:p>
            <a:pPr>
              <a:buSzPct val="100000"/>
            </a:pPr>
            <a:r>
              <a:rPr lang="en-US" dirty="0"/>
              <a:t>Information sharing to Senates</a:t>
            </a:r>
          </a:p>
          <a:p>
            <a:pPr>
              <a:buSzPct val="100000"/>
            </a:pPr>
            <a:r>
              <a:rPr lang="en-US" dirty="0"/>
              <a:t>Person/topic matchup – consultation</a:t>
            </a:r>
          </a:p>
          <a:p>
            <a:pPr>
              <a:buSzPct val="100000"/>
            </a:pPr>
            <a:r>
              <a:rPr lang="en-US" dirty="0"/>
              <a:t>Good information / or outcomes based / or decision-making / real decisions</a:t>
            </a:r>
          </a:p>
          <a:p>
            <a:pPr>
              <a:buSzPct val="100000"/>
            </a:pPr>
            <a:r>
              <a:rPr lang="en-US" dirty="0"/>
              <a:t> Constructive criticism</a:t>
            </a:r>
          </a:p>
          <a:p>
            <a:pPr>
              <a:buSzPct val="100000"/>
            </a:pPr>
            <a:r>
              <a:rPr lang="en-US" dirty="0"/>
              <a:t>Attendance</a:t>
            </a:r>
          </a:p>
          <a:p>
            <a:pPr>
              <a:buSzPct val="100000"/>
            </a:pPr>
            <a:r>
              <a:rPr lang="en-US" dirty="0"/>
              <a:t>“Voluntold” / Encouragement by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50965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Council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Role of governance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Planning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Allocation of resources  [Implementation]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smtClean="0"/>
              <a:t>Evaluate / review / assess effectiveness (I.E.)</a:t>
            </a:r>
          </a:p>
          <a:p>
            <a:pPr marL="971550" lvl="1" indent="-742950">
              <a:buSzPct val="100000"/>
              <a:buFont typeface="+mj-lt"/>
              <a:buAutoNum type="arabicPeriod"/>
            </a:pPr>
            <a:r>
              <a:rPr lang="en-US" dirty="0" err="1" smtClean="0"/>
              <a:t>Replan</a:t>
            </a:r>
            <a:r>
              <a:rPr lang="en-US" dirty="0" smtClean="0"/>
              <a:t> – what needs to be changed in our plan</a:t>
            </a:r>
          </a:p>
          <a:p>
            <a:pPr marL="0" indent="0">
              <a:buNone/>
            </a:pPr>
            <a:r>
              <a:rPr lang="en-US" dirty="0" smtClean="0"/>
              <a:t>Other:</a:t>
            </a:r>
          </a:p>
          <a:p>
            <a:pPr lvl="1">
              <a:buSzPct val="100000"/>
            </a:pPr>
            <a:r>
              <a:rPr lang="en-US" dirty="0" smtClean="0"/>
              <a:t>FYI</a:t>
            </a:r>
          </a:p>
          <a:p>
            <a:pPr lvl="1">
              <a:buSzPct val="100000"/>
            </a:pPr>
            <a:r>
              <a:rPr lang="en-US" dirty="0" smtClean="0"/>
              <a:t>Sounding board (may not be governance per se)</a:t>
            </a:r>
          </a:p>
          <a:p>
            <a:pPr lvl="1"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88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1944</TotalTime>
  <Words>594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Academic Fall2015</vt:lpstr>
      <vt:lpstr>Foothill College  Strategic Objective - Governance</vt:lpstr>
      <vt:lpstr>Governance Objective</vt:lpstr>
      <vt:lpstr>Quality Focused Essay Topic #2</vt:lpstr>
      <vt:lpstr>Related Master Plan Goals</vt:lpstr>
      <vt:lpstr>Accreditation: QFE #1</vt:lpstr>
      <vt:lpstr>ACCJC Standards Related to Participatory Governance</vt:lpstr>
      <vt:lpstr>Leadership Council Notes</vt:lpstr>
      <vt:lpstr>Leadership Council Notes</vt:lpstr>
      <vt:lpstr>Leadership Council Notes</vt:lpstr>
      <vt:lpstr>Leadership Council Notes</vt:lpstr>
      <vt:lpstr>Governance Redesign Proposed Timeline (fall 2017)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andrew</cp:lastModifiedBy>
  <cp:revision>156</cp:revision>
  <dcterms:created xsi:type="dcterms:W3CDTF">2017-07-10T18:20:34Z</dcterms:created>
  <dcterms:modified xsi:type="dcterms:W3CDTF">2018-01-17T14:21:40Z</dcterms:modified>
</cp:coreProperties>
</file>