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2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18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>
        <p:scale>
          <a:sx n="150" d="100"/>
          <a:sy n="150" d="100"/>
        </p:scale>
        <p:origin x="-55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0A1FE-3BEC-5C41-B9FB-1BFCB4F4C8A2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306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8" y="4473576"/>
            <a:ext cx="560832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6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829676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6E270-318D-714D-B5F5-7792AAF73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77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D6E270-318D-714D-B5F5-7792AAF73A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02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D6E270-318D-714D-B5F5-7792AAF73A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52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52B7-F16B-B84F-8710-B0BC92B1DA93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44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2FB2C-8493-934A-AC91-0D7888FDC0B5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6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10B9D-AC1C-3E40-BE61-ABF99CB18E88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7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8E9F-4C79-A044-A579-2111851B4D62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2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45E2E-68C8-4549-970A-E8B1CB4C8324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8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199A-926B-9A45-BFAA-CD42256A94CF}" type="datetime1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59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5536-C31A-9941-B8E5-F397A19FEF39}" type="datetime1">
              <a:rPr lang="en-US" smtClean="0"/>
              <a:t>6/19/2018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6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ED03-811C-BC4D-8328-CD8F05412523}" type="datetime1">
              <a:rPr lang="en-US" smtClean="0"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9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9861-9834-CA4E-BB25-9B8296586B81}" type="datetime1">
              <a:rPr lang="en-US" smtClean="0"/>
              <a:t>6/19/2018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52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B4-07EF-FF4B-AB2A-34EDB8CB234F}" type="datetime1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25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019F9-3439-B343-81CB-E483AE06C3DA}" type="datetime1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9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E90FD-C7B0-8B49-A811-E748A5D84159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D0050-84FA-424A-891D-2A77ECFBE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5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3308" y="230910"/>
            <a:ext cx="5994401" cy="60036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ysClr val="windowText" lastClr="000000"/>
                </a:solidFill>
              </a:rPr>
              <a:t>VP of Instruction, Student Services &amp; Instructional Research</a:t>
            </a: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72332" y="1093544"/>
            <a:ext cx="1559174" cy="7442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AVP of Instruction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58853" y="1093544"/>
            <a:ext cx="1506977" cy="7442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AVP of Student Services 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6453" y="2359413"/>
            <a:ext cx="1071122" cy="6147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DRC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1606" y="1093544"/>
            <a:ext cx="1464669" cy="7442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AVP of CTE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28136" y="3100064"/>
            <a:ext cx="1007935" cy="6292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BSS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40242" y="3100063"/>
            <a:ext cx="1007935" cy="6292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PSME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23571" y="2352189"/>
            <a:ext cx="1007935" cy="6292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Bio Health Sciences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15991" y="2355752"/>
            <a:ext cx="1007935" cy="6292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Lang Arts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8136" y="2352188"/>
            <a:ext cx="1007935" cy="6292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Fine Arts, </a:t>
            </a:r>
            <a:r>
              <a:rPr lang="en-US" sz="1200" b="1" dirty="0" err="1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Kine</a:t>
            </a: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200" b="1" dirty="0" err="1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Athl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15991" y="3100065"/>
            <a:ext cx="1007935" cy="6292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Online Learning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Elbow Connector 13"/>
          <p:cNvCxnSpPr>
            <a:stCxn id="4" idx="2"/>
            <a:endCxn id="5" idx="0"/>
          </p:cNvCxnSpPr>
          <p:nvPr/>
        </p:nvCxnSpPr>
        <p:spPr>
          <a:xfrm rot="5400000">
            <a:off x="3066355" y="1913425"/>
            <a:ext cx="521647" cy="370328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444618" y="3921688"/>
            <a:ext cx="799182" cy="3697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SLI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532512" y="3913285"/>
            <a:ext cx="799182" cy="3697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KCI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/>
          <p:cNvCxnSpPr>
            <a:stCxn id="7" idx="2"/>
            <a:endCxn id="16" idx="0"/>
          </p:cNvCxnSpPr>
          <p:nvPr/>
        </p:nvCxnSpPr>
        <p:spPr>
          <a:xfrm flipH="1">
            <a:off x="6932103" y="3729299"/>
            <a:ext cx="1" cy="1839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8" idx="2"/>
            <a:endCxn id="15" idx="0"/>
          </p:cNvCxnSpPr>
          <p:nvPr/>
        </p:nvCxnSpPr>
        <p:spPr>
          <a:xfrm flipH="1">
            <a:off x="5844209" y="3729298"/>
            <a:ext cx="1" cy="1923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endCxn id="22" idx="0"/>
          </p:cNvCxnSpPr>
          <p:nvPr/>
        </p:nvCxnSpPr>
        <p:spPr>
          <a:xfrm rot="10800000" flipV="1">
            <a:off x="669232" y="1007390"/>
            <a:ext cx="1601272" cy="27433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33671" y="1281728"/>
            <a:ext cx="1071122" cy="6147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Sunnyvale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Management Reorganization for </a:t>
            </a:r>
            <a:r>
              <a:rPr lang="en-US" dirty="0" smtClean="0"/>
              <a:t>2018-19</a:t>
            </a:r>
          </a:p>
          <a:p>
            <a:r>
              <a:rPr lang="en-US" dirty="0"/>
              <a:t>Updated as of </a:t>
            </a:r>
            <a:fld id="{DD2D90EC-8F30-7948-92D7-39F15CF8B1B2}" type="datetime1">
              <a:rPr lang="en-US"/>
              <a:pPr/>
              <a:t>6/19/2018</a:t>
            </a:fld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2270504" y="831273"/>
            <a:ext cx="0" cy="176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1416272" y="2359413"/>
            <a:ext cx="1071122" cy="6147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Counseling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13517" y="2352189"/>
            <a:ext cx="1071122" cy="6147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Enrollment Services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9" name="Elbow Connector 28"/>
          <p:cNvCxnSpPr>
            <a:endCxn id="25" idx="0"/>
          </p:cNvCxnSpPr>
          <p:nvPr/>
        </p:nvCxnSpPr>
        <p:spPr>
          <a:xfrm rot="10800000" flipV="1">
            <a:off x="1951833" y="2098589"/>
            <a:ext cx="1560508" cy="26082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rot="10800000" flipV="1">
            <a:off x="749078" y="2098589"/>
            <a:ext cx="2763263" cy="25360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13516" y="3177689"/>
            <a:ext cx="1071122" cy="6147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Director of Financial Aid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>
            <a:stCxn id="26" idx="2"/>
            <a:endCxn id="30" idx="0"/>
          </p:cNvCxnSpPr>
          <p:nvPr/>
        </p:nvCxnSpPr>
        <p:spPr>
          <a:xfrm flipH="1">
            <a:off x="749077" y="2966982"/>
            <a:ext cx="1" cy="2107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829975" y="2359414"/>
            <a:ext cx="1071122" cy="6147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</a:t>
            </a: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of Student Affairs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3" name="Elbow Connector 22"/>
          <p:cNvCxnSpPr>
            <a:stCxn id="4" idx="2"/>
            <a:endCxn id="31" idx="0"/>
          </p:cNvCxnSpPr>
          <p:nvPr/>
        </p:nvCxnSpPr>
        <p:spPr>
          <a:xfrm rot="16200000" flipH="1">
            <a:off x="3678115" y="1671993"/>
            <a:ext cx="521648" cy="853194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08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1991" y="234155"/>
            <a:ext cx="2411126" cy="33964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ysClr val="windowText" lastClr="000000"/>
                </a:solidFill>
              </a:rPr>
              <a:t>President</a:t>
            </a: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36417" y="732302"/>
            <a:ext cx="3144237" cy="3542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AVP, College and Community Relations, Marketing, and Communications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Elbow Connector 18"/>
          <p:cNvCxnSpPr>
            <a:stCxn id="21" idx="1"/>
            <a:endCxn id="30" idx="1"/>
          </p:cNvCxnSpPr>
          <p:nvPr/>
        </p:nvCxnSpPr>
        <p:spPr>
          <a:xfrm rot="10800000" flipV="1">
            <a:off x="339231" y="1726257"/>
            <a:ext cx="371205" cy="2384730"/>
          </a:xfrm>
          <a:prstGeom prst="bentConnector3">
            <a:avLst>
              <a:gd name="adj1" fmla="val 136701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10435" y="1353351"/>
            <a:ext cx="2740560" cy="74581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Supervisor </a:t>
            </a:r>
            <a:r>
              <a:rPr lang="en-US" sz="1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 Student Outreach and CTE Transition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4318" y="2601654"/>
            <a:ext cx="1111180" cy="87513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Student Success Specialist 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14862" y="2609587"/>
            <a:ext cx="1111180" cy="87513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Student Success Specialist 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/>
          <p:cNvCxnSpPr>
            <a:stCxn id="21" idx="2"/>
            <a:endCxn id="22" idx="0"/>
          </p:cNvCxnSpPr>
          <p:nvPr/>
        </p:nvCxnSpPr>
        <p:spPr>
          <a:xfrm flipH="1">
            <a:off x="1059908" y="2099162"/>
            <a:ext cx="1020807" cy="5024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1" idx="2"/>
            <a:endCxn id="23" idx="0"/>
          </p:cNvCxnSpPr>
          <p:nvPr/>
        </p:nvCxnSpPr>
        <p:spPr>
          <a:xfrm>
            <a:off x="2080715" y="2099162"/>
            <a:ext cx="189737" cy="510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1" idx="2"/>
            <a:endCxn id="29" idx="0"/>
          </p:cNvCxnSpPr>
          <p:nvPr/>
        </p:nvCxnSpPr>
        <p:spPr>
          <a:xfrm>
            <a:off x="2080715" y="2099162"/>
            <a:ext cx="1434107" cy="510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203602" y="2609587"/>
            <a:ext cx="1111180" cy="87513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Adult Education Outreach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Connector 27"/>
          <p:cNvCxnSpPr>
            <a:stCxn id="21" idx="2"/>
            <a:endCxn id="27" idx="0"/>
          </p:cNvCxnSpPr>
          <p:nvPr/>
        </p:nvCxnSpPr>
        <p:spPr>
          <a:xfrm>
            <a:off x="2080715" y="2099162"/>
            <a:ext cx="2678477" cy="510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959232" y="2609587"/>
            <a:ext cx="1111180" cy="87513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Dual Enrollment Coordinator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39230" y="3738876"/>
            <a:ext cx="1388110" cy="74422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Financial Aid Outreach Assistants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24834" y="4960462"/>
            <a:ext cx="1279859" cy="426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0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Early College Promise</a:t>
            </a:r>
            <a:endParaRPr lang="en-US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310951" y="4971308"/>
            <a:ext cx="1279859" cy="426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0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Dual </a:t>
            </a:r>
          </a:p>
          <a:p>
            <a:pPr marL="0" marR="0" algn="ctr">
              <a:spcBef>
                <a:spcPts val="0"/>
              </a:spcBef>
            </a:pPr>
            <a:r>
              <a:rPr lang="en-US" sz="10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Enrollment</a:t>
            </a:r>
            <a:endParaRPr lang="en-US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22374" y="5506402"/>
            <a:ext cx="1279859" cy="426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Adult Education Transition to FH</a:t>
            </a:r>
            <a:endParaRPr lang="en-US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922373" y="4960461"/>
            <a:ext cx="1279859" cy="426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Coordination of Soar On the Go</a:t>
            </a:r>
            <a:endParaRPr lang="en-US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31246" y="5506402"/>
            <a:ext cx="1279859" cy="426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Coordination of Day on the Hill</a:t>
            </a:r>
            <a:endParaRPr lang="en-US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310952" y="5502078"/>
            <a:ext cx="1279859" cy="4349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Outreach to Online Students</a:t>
            </a:r>
            <a:endParaRPr lang="en-US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31246" y="6078430"/>
            <a:ext cx="1279859" cy="426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College Ambassador Program</a:t>
            </a:r>
            <a:endParaRPr lang="en-US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368582" y="4575154"/>
            <a:ext cx="1388110" cy="60932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Graphic Design and Communications Coordinator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368582" y="3835954"/>
            <a:ext cx="1388110" cy="60932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Graphic Design Technician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368582" y="3129548"/>
            <a:ext cx="1388110" cy="60932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Web Content Developer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368582" y="5304422"/>
            <a:ext cx="1388110" cy="60932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College Web Coordinator, Senior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368582" y="2173094"/>
            <a:ext cx="1388110" cy="86612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Publication, Publicity &amp; Editorial Coordinator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591853" y="1539614"/>
            <a:ext cx="2740560" cy="47391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Marketing Supervisor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2" name="Footer Placeholder 26"/>
          <p:cNvSpPr txBox="1">
            <a:spLocks/>
          </p:cNvSpPr>
          <p:nvPr/>
        </p:nvSpPr>
        <p:spPr>
          <a:xfrm>
            <a:off x="3181350" y="65087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Management Reorganization for 2018-19</a:t>
            </a:r>
          </a:p>
          <a:p>
            <a:r>
              <a:rPr lang="en-US" smtClean="0"/>
              <a:t>Updated as of </a:t>
            </a:r>
            <a:fld id="{DD2D90EC-8F30-7948-92D7-39F15CF8B1B2}" type="datetime1">
              <a:rPr lang="en-US" smtClean="0"/>
              <a:pPr/>
              <a:t>6/19/2018</a:t>
            </a:fld>
            <a:endParaRPr lang="en-US" smtClean="0"/>
          </a:p>
          <a:p>
            <a:endParaRPr lang="en-US" smtClean="0"/>
          </a:p>
          <a:p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1922374" y="6083103"/>
            <a:ext cx="1279859" cy="426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Instructional Support Services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2" name="Elbow Connector 41"/>
          <p:cNvCxnSpPr>
            <a:stCxn id="27" idx="0"/>
            <a:endCxn id="43" idx="2"/>
          </p:cNvCxnSpPr>
          <p:nvPr/>
        </p:nvCxnSpPr>
        <p:spPr>
          <a:xfrm rot="16200000" flipV="1">
            <a:off x="4339825" y="2190219"/>
            <a:ext cx="596059" cy="24267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822460" y="1514898"/>
            <a:ext cx="1388110" cy="49863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Dean of Language Arts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>
            <a:stCxn id="21" idx="0"/>
            <a:endCxn id="4" idx="2"/>
          </p:cNvCxnSpPr>
          <p:nvPr/>
        </p:nvCxnSpPr>
        <p:spPr>
          <a:xfrm flipV="1">
            <a:off x="2080715" y="1086567"/>
            <a:ext cx="2327821" cy="266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  <a:endCxn id="2" idx="2"/>
          </p:cNvCxnSpPr>
          <p:nvPr/>
        </p:nvCxnSpPr>
        <p:spPr>
          <a:xfrm flipH="1" flipV="1">
            <a:off x="4407554" y="573799"/>
            <a:ext cx="982" cy="158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4" idx="2"/>
            <a:endCxn id="68" idx="0"/>
          </p:cNvCxnSpPr>
          <p:nvPr/>
        </p:nvCxnSpPr>
        <p:spPr>
          <a:xfrm>
            <a:off x="4408536" y="1086567"/>
            <a:ext cx="2553597" cy="453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4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10952" y="234155"/>
            <a:ext cx="2411126" cy="339644"/>
          </a:xfrm>
          <a:prstGeom prst="rect">
            <a:avLst/>
          </a:prstGeom>
          <a:solidFill>
            <a:schemeClr val="bg2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ysClr val="windowText" lastClr="000000"/>
                </a:solidFill>
              </a:rPr>
              <a:t>President</a:t>
            </a: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45654" y="909434"/>
            <a:ext cx="3144237" cy="3542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Dean of Equity</a:t>
            </a:r>
            <a:endParaRPr lang="en-US" sz="1200" b="1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45521" y="1761455"/>
            <a:ext cx="2140481" cy="74581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Family Engagement Inst.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597673" y="3044646"/>
            <a:ext cx="1388110" cy="3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STEM Core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591210" y="2600411"/>
            <a:ext cx="1388110" cy="382893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FYE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597673" y="2172777"/>
            <a:ext cx="1388110" cy="35919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Puente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597673" y="3495974"/>
            <a:ext cx="1388110" cy="3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err="1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Umoja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597673" y="1745143"/>
            <a:ext cx="1388110" cy="35919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Honors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627201" y="879732"/>
            <a:ext cx="1806474" cy="34460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 Supervisor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98341" y="1745143"/>
            <a:ext cx="2140481" cy="74581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Professional Development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Management Reorganization for </a:t>
            </a:r>
            <a:r>
              <a:rPr lang="en-US" dirty="0" smtClean="0"/>
              <a:t>2018-19</a:t>
            </a:r>
          </a:p>
          <a:p>
            <a:r>
              <a:rPr lang="en-US" dirty="0"/>
              <a:t>Updated as of </a:t>
            </a:r>
            <a:fld id="{DD2D90EC-8F30-7948-92D7-39F15CF8B1B2}" type="datetime1">
              <a:rPr lang="en-US"/>
              <a:pPr/>
              <a:t>6/19/2018</a:t>
            </a:fld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779601" y="1304282"/>
            <a:ext cx="1806474" cy="34460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Admin Assistant</a:t>
            </a:r>
            <a:endParaRPr lang="en-US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08555" y="3953175"/>
            <a:ext cx="1388110" cy="3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12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Diversity in Tech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050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Management Reorganization for </a:t>
            </a:r>
            <a:r>
              <a:rPr lang="en-US" dirty="0" smtClean="0"/>
              <a:t>2018-19</a:t>
            </a:r>
          </a:p>
          <a:p>
            <a:r>
              <a:rPr lang="en-US" dirty="0"/>
              <a:t>Updated as of </a:t>
            </a:r>
            <a:fld id="{DD2D90EC-8F30-7948-92D7-39F15CF8B1B2}" type="datetime1">
              <a:rPr lang="en-US"/>
              <a:pPr/>
              <a:t>6/19/2018</a:t>
            </a:fld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005817" y="1214613"/>
            <a:ext cx="1346352" cy="556507"/>
          </a:xfrm>
          <a:prstGeom prst="rect">
            <a:avLst/>
          </a:prstGeom>
          <a:solidFill>
            <a:srgbClr val="EAF1DD"/>
          </a:solidFill>
          <a:ln w="9525">
            <a:solidFill>
              <a:srgbClr val="4E6128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Executive Assistant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2469964" y="411150"/>
            <a:ext cx="4307091" cy="536245"/>
          </a:xfrm>
          <a:prstGeom prst="rect">
            <a:avLst/>
          </a:prstGeom>
          <a:solidFill>
            <a:srgbClr val="EAF1DD"/>
          </a:solidFill>
          <a:ln w="9525">
            <a:solidFill>
              <a:srgbClr val="4E6128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Vice President,</a:t>
            </a:r>
            <a:r>
              <a:rPr kumimoji="0" lang="en-US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Finance and Administrative Services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553152" y="2276083"/>
            <a:ext cx="2251681" cy="556507"/>
          </a:xfrm>
          <a:prstGeom prst="rect">
            <a:avLst/>
          </a:prstGeom>
          <a:solidFill>
            <a:srgbClr val="EAF1DD"/>
          </a:solidFill>
          <a:ln w="9525">
            <a:solidFill>
              <a:srgbClr val="4E6128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AVP, Finance and Administrative Services</a:t>
            </a:r>
            <a:endParaRPr lang="en-US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133766" y="2276083"/>
            <a:ext cx="979488" cy="612775"/>
          </a:xfrm>
          <a:prstGeom prst="rect">
            <a:avLst/>
          </a:prstGeom>
          <a:solidFill>
            <a:srgbClr val="EAF1DD"/>
          </a:solidFill>
          <a:ln w="9525">
            <a:solidFill>
              <a:srgbClr val="4E6128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Budget Analyst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594495" y="2276083"/>
            <a:ext cx="1246597" cy="697801"/>
          </a:xfrm>
          <a:prstGeom prst="rect">
            <a:avLst/>
          </a:prstGeom>
          <a:solidFill>
            <a:srgbClr val="DBE5F1"/>
          </a:solidFill>
          <a:ln w="9525">
            <a:solidFill>
              <a:srgbClr val="365F91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Admin</a:t>
            </a:r>
            <a:r>
              <a:rPr kumimoji="0" lang="en-US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Assistant II, </a:t>
            </a:r>
            <a:b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Celebrity Forum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096384" y="2276083"/>
            <a:ext cx="1657121" cy="685724"/>
          </a:xfrm>
          <a:prstGeom prst="rect">
            <a:avLst/>
          </a:prstGeom>
          <a:solidFill>
            <a:srgbClr val="C6D9F1"/>
          </a:solidFill>
          <a:ln w="9525">
            <a:solidFill>
              <a:srgbClr val="365F91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Director, Facilities and Special Projects</a:t>
            </a:r>
          </a:p>
        </p:txBody>
      </p:sp>
      <p:cxnSp>
        <p:nvCxnSpPr>
          <p:cNvPr id="30" name="Straight Connector 29"/>
          <p:cNvCxnSpPr>
            <a:stCxn id="11" idx="3"/>
          </p:cNvCxnSpPr>
          <p:nvPr/>
        </p:nvCxnSpPr>
        <p:spPr>
          <a:xfrm>
            <a:off x="7658243" y="5150927"/>
            <a:ext cx="2668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10" idx="3"/>
          </p:cNvCxnSpPr>
          <p:nvPr/>
        </p:nvCxnSpPr>
        <p:spPr>
          <a:xfrm flipH="1">
            <a:off x="7658243" y="4336259"/>
            <a:ext cx="2668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72" idx="0"/>
            <a:endCxn id="159" idx="2"/>
          </p:cNvCxnSpPr>
          <p:nvPr/>
        </p:nvCxnSpPr>
        <p:spPr>
          <a:xfrm flipV="1">
            <a:off x="3888787" y="3893488"/>
            <a:ext cx="0" cy="1865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924944" y="2961807"/>
            <a:ext cx="144" cy="2189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13" idx="3"/>
          </p:cNvCxnSpPr>
          <p:nvPr/>
        </p:nvCxnSpPr>
        <p:spPr>
          <a:xfrm flipH="1">
            <a:off x="7658243" y="3572816"/>
            <a:ext cx="2668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6553343" y="4064003"/>
            <a:ext cx="1104900" cy="544512"/>
          </a:xfrm>
          <a:prstGeom prst="rect">
            <a:avLst/>
          </a:prstGeom>
          <a:solidFill>
            <a:srgbClr val="DBE5F1"/>
          </a:solidFill>
          <a:ln w="9525">
            <a:solidFill>
              <a:srgbClr val="365F91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FFE Coordinator</a:t>
            </a:r>
          </a:p>
        </p:txBody>
      </p:sp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6702568" y="4781833"/>
            <a:ext cx="955675" cy="738188"/>
          </a:xfrm>
          <a:prstGeom prst="rect">
            <a:avLst/>
          </a:prstGeom>
          <a:solidFill>
            <a:srgbClr val="FDE9D9"/>
          </a:solidFill>
          <a:ln w="9525">
            <a:solidFill>
              <a:srgbClr val="FABF8F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Office Services Supervisor</a:t>
            </a: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5221326" y="4781833"/>
            <a:ext cx="1169988" cy="738188"/>
          </a:xfrm>
          <a:prstGeom prst="rect">
            <a:avLst/>
          </a:prstGeom>
          <a:solidFill>
            <a:srgbClr val="FDE9D9"/>
          </a:solidFill>
          <a:ln w="9525">
            <a:solidFill>
              <a:srgbClr val="FABF8F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Printing Services Coordinator</a:t>
            </a: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6445393" y="3210866"/>
            <a:ext cx="1212850" cy="723900"/>
          </a:xfrm>
          <a:prstGeom prst="rect">
            <a:avLst/>
          </a:prstGeom>
          <a:solidFill>
            <a:srgbClr val="E5DFEC"/>
          </a:solidFill>
          <a:ln w="9525">
            <a:solidFill>
              <a:srgbClr val="5F497A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Campus Facilities Rental Coordinator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697411" y="3834258"/>
            <a:ext cx="1711485" cy="619994"/>
          </a:xfrm>
          <a:prstGeom prst="rect">
            <a:avLst/>
          </a:prstGeom>
          <a:solidFill>
            <a:srgbClr val="F2DBDB"/>
          </a:solidFill>
          <a:ln w="9525">
            <a:solidFill>
              <a:srgbClr val="E5B8B7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Campus Personnel Assistant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520317" y="4580156"/>
            <a:ext cx="1892393" cy="581408"/>
          </a:xfrm>
          <a:prstGeom prst="rect">
            <a:avLst/>
          </a:prstGeom>
          <a:solidFill>
            <a:srgbClr val="F2DBDB"/>
          </a:solidFill>
          <a:ln w="9525">
            <a:solidFill>
              <a:srgbClr val="E5B8B7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Human Resources Technician II</a:t>
            </a:r>
          </a:p>
        </p:txBody>
      </p:sp>
      <p:sp>
        <p:nvSpPr>
          <p:cNvPr id="36" name="Text Box 24"/>
          <p:cNvSpPr txBox="1">
            <a:spLocks noChangeArrowheads="1"/>
          </p:cNvSpPr>
          <p:nvPr/>
        </p:nvSpPr>
        <p:spPr bwMode="auto">
          <a:xfrm>
            <a:off x="516502" y="3119956"/>
            <a:ext cx="1892396" cy="600810"/>
          </a:xfrm>
          <a:prstGeom prst="rect">
            <a:avLst/>
          </a:prstGeom>
          <a:solidFill>
            <a:srgbClr val="C6D9F1"/>
          </a:solidFill>
          <a:ln w="9525">
            <a:solidFill>
              <a:srgbClr val="365F91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Director, Campus Bookstore</a:t>
            </a:r>
          </a:p>
        </p:txBody>
      </p:sp>
      <p:cxnSp>
        <p:nvCxnSpPr>
          <p:cNvPr id="52" name="Straight Connector 51"/>
          <p:cNvCxnSpPr>
            <a:stCxn id="11" idx="1"/>
            <a:endCxn id="12" idx="3"/>
          </p:cNvCxnSpPr>
          <p:nvPr/>
        </p:nvCxnSpPr>
        <p:spPr>
          <a:xfrm flipH="1">
            <a:off x="6391314" y="5150927"/>
            <a:ext cx="3112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0"/>
          </p:cNvCxnSpPr>
          <p:nvPr/>
        </p:nvCxnSpPr>
        <p:spPr>
          <a:xfrm flipV="1">
            <a:off x="4623510" y="1997305"/>
            <a:ext cx="0" cy="278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2"/>
          </p:cNvCxnSpPr>
          <p:nvPr/>
        </p:nvCxnSpPr>
        <p:spPr>
          <a:xfrm>
            <a:off x="4623510" y="947395"/>
            <a:ext cx="0" cy="1057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0"/>
          </p:cNvCxnSpPr>
          <p:nvPr/>
        </p:nvCxnSpPr>
        <p:spPr>
          <a:xfrm flipV="1">
            <a:off x="2678993" y="1997305"/>
            <a:ext cx="0" cy="278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675743" y="2004925"/>
            <a:ext cx="5249202" cy="12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0"/>
          </p:cNvCxnSpPr>
          <p:nvPr/>
        </p:nvCxnSpPr>
        <p:spPr>
          <a:xfrm flipH="1" flipV="1">
            <a:off x="6217793" y="2012235"/>
            <a:ext cx="1" cy="263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9" idx="0"/>
          </p:cNvCxnSpPr>
          <p:nvPr/>
        </p:nvCxnSpPr>
        <p:spPr>
          <a:xfrm flipV="1">
            <a:off x="7924945" y="2006195"/>
            <a:ext cx="0" cy="269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3" idx="3"/>
          </p:cNvCxnSpPr>
          <p:nvPr/>
        </p:nvCxnSpPr>
        <p:spPr>
          <a:xfrm flipH="1">
            <a:off x="3352169" y="1492867"/>
            <a:ext cx="127840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cxnSp>
        <p:nvCxnSpPr>
          <p:cNvPr id="66" name="Straight Connector 65"/>
          <p:cNvCxnSpPr>
            <a:stCxn id="6" idx="0"/>
            <a:endCxn id="3" idx="2"/>
          </p:cNvCxnSpPr>
          <p:nvPr/>
        </p:nvCxnSpPr>
        <p:spPr>
          <a:xfrm flipV="1">
            <a:off x="2678993" y="1771120"/>
            <a:ext cx="0" cy="504963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>
            <a:stCxn id="25" idx="3"/>
          </p:cNvCxnSpPr>
          <p:nvPr/>
        </p:nvCxnSpPr>
        <p:spPr>
          <a:xfrm>
            <a:off x="2412710" y="4870860"/>
            <a:ext cx="263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stCxn id="159" idx="1"/>
          </p:cNvCxnSpPr>
          <p:nvPr/>
        </p:nvCxnSpPr>
        <p:spPr>
          <a:xfrm flipH="1">
            <a:off x="2675745" y="3552177"/>
            <a:ext cx="2668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2675744" y="2852302"/>
            <a:ext cx="1" cy="2018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endCxn id="36" idx="3"/>
          </p:cNvCxnSpPr>
          <p:nvPr/>
        </p:nvCxnSpPr>
        <p:spPr>
          <a:xfrm flipH="1">
            <a:off x="2408898" y="3420361"/>
            <a:ext cx="2668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endCxn id="24" idx="3"/>
          </p:cNvCxnSpPr>
          <p:nvPr/>
        </p:nvCxnSpPr>
        <p:spPr>
          <a:xfrm flipH="1">
            <a:off x="2408896" y="4144255"/>
            <a:ext cx="2630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 Box 24"/>
          <p:cNvSpPr txBox="1">
            <a:spLocks noChangeArrowheads="1"/>
          </p:cNvSpPr>
          <p:nvPr/>
        </p:nvSpPr>
        <p:spPr bwMode="auto">
          <a:xfrm>
            <a:off x="2942589" y="3210866"/>
            <a:ext cx="1892396" cy="682622"/>
          </a:xfrm>
          <a:prstGeom prst="rect">
            <a:avLst/>
          </a:prstGeom>
          <a:solidFill>
            <a:srgbClr val="C6D9F1"/>
          </a:solidFill>
          <a:ln w="9525">
            <a:solidFill>
              <a:srgbClr val="365F91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Campus Supervisor,</a:t>
            </a:r>
            <a:b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Sunnyvale Center</a:t>
            </a:r>
          </a:p>
        </p:txBody>
      </p:sp>
      <p:sp>
        <p:nvSpPr>
          <p:cNvPr id="172" name="Text Box 17"/>
          <p:cNvSpPr txBox="1">
            <a:spLocks noChangeArrowheads="1"/>
          </p:cNvSpPr>
          <p:nvPr/>
        </p:nvSpPr>
        <p:spPr bwMode="auto">
          <a:xfrm>
            <a:off x="3201046" y="4080026"/>
            <a:ext cx="1375481" cy="544512"/>
          </a:xfrm>
          <a:prstGeom prst="rect">
            <a:avLst/>
          </a:prstGeom>
          <a:solidFill>
            <a:srgbClr val="DBE5F1"/>
          </a:solidFill>
          <a:ln w="9525">
            <a:solidFill>
              <a:srgbClr val="365F91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Instructional</a:t>
            </a:r>
            <a:r>
              <a:rPr kumimoji="0" lang="en-US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Support Coordinator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174" name="Straight Connector 173"/>
          <p:cNvCxnSpPr>
            <a:stCxn id="175" idx="0"/>
            <a:endCxn id="172" idx="2"/>
          </p:cNvCxnSpPr>
          <p:nvPr/>
        </p:nvCxnSpPr>
        <p:spPr>
          <a:xfrm flipV="1">
            <a:off x="3888787" y="4624538"/>
            <a:ext cx="0" cy="157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 Box 17"/>
          <p:cNvSpPr txBox="1">
            <a:spLocks noChangeArrowheads="1"/>
          </p:cNvSpPr>
          <p:nvPr/>
        </p:nvSpPr>
        <p:spPr bwMode="auto">
          <a:xfrm>
            <a:off x="3201046" y="4781833"/>
            <a:ext cx="1375482" cy="544512"/>
          </a:xfrm>
          <a:prstGeom prst="rect">
            <a:avLst/>
          </a:prstGeom>
          <a:solidFill>
            <a:srgbClr val="DBE5F1"/>
          </a:solidFill>
          <a:ln w="9525">
            <a:solidFill>
              <a:srgbClr val="365F91"/>
            </a:solidFill>
            <a:miter lim="800000"/>
            <a:headEnd/>
            <a:tailEnd/>
          </a:ln>
          <a:effectLst>
            <a:outerShdw dist="50801" dir="8400021" algn="tr" rotWithShape="0">
              <a:srgbClr val="808080">
                <a:alpha val="5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Program Coordinator II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005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427</TotalTime>
  <Words>278</Words>
  <Application>Microsoft Office PowerPoint</Application>
  <PresentationFormat>On-screen Show (4:3)</PresentationFormat>
  <Paragraphs>80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Kristy Lisle</dc:creator>
  <cp:lastModifiedBy>FHDA</cp:lastModifiedBy>
  <cp:revision>33</cp:revision>
  <cp:lastPrinted>2018-06-18T21:11:20Z</cp:lastPrinted>
  <dcterms:created xsi:type="dcterms:W3CDTF">2018-03-30T20:33:36Z</dcterms:created>
  <dcterms:modified xsi:type="dcterms:W3CDTF">2018-06-19T16:22:05Z</dcterms:modified>
</cp:coreProperties>
</file>