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6502" r:id="rId1"/>
  </p:sldMasterIdLst>
  <p:handoutMasterIdLst>
    <p:handoutMasterId r:id="rId8"/>
  </p:handoutMasterIdLst>
  <p:sldIdLst>
    <p:sldId id="256" r:id="rId2"/>
    <p:sldId id="257" r:id="rId3"/>
    <p:sldId id="258" r:id="rId4"/>
    <p:sldId id="260" r:id="rId5"/>
    <p:sldId id="261" r:id="rId6"/>
    <p:sldId id="259" r:id="rId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1E7"/>
    <a:srgbClr val="623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4"/>
    <p:restoredTop sz="94694"/>
  </p:normalViewPr>
  <p:slideViewPr>
    <p:cSldViewPr snapToGrid="0" snapToObjects="1">
      <p:cViewPr varScale="1">
        <p:scale>
          <a:sx n="152" d="100"/>
          <a:sy n="152" d="100"/>
        </p:scale>
        <p:origin x="184" y="3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5C-F044-B1A3-800D4FDF74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5C-F044-B1A3-800D4FDF74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5C-F044-B1A3-800D4FDF74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295206112"/>
        <c:axId val="-1606256640"/>
      </c:barChart>
      <c:catAx>
        <c:axId val="-129520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6256640"/>
        <c:crosses val="autoZero"/>
        <c:auto val="1"/>
        <c:lblAlgn val="ctr"/>
        <c:lblOffset val="100"/>
        <c:noMultiLvlLbl val="0"/>
      </c:catAx>
      <c:valAx>
        <c:axId val="-16062566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1295206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4B0D1D-5FB2-3D48-A3FB-D441239EB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EB75E9-C74E-8A46-8712-560A475791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D5913-4AB5-244C-BCE1-68D4BDED5353}" type="datetimeFigureOut">
              <a:rPr lang="en-US" smtClean="0"/>
              <a:t>4/13/20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DCF86-9865-7546-8B18-0F2DAFA53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DEA93-4059-8C4D-B0B3-ABF56BEFB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5944B-1D36-1049-936F-ED220789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73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2" y="4617020"/>
            <a:ext cx="1333622" cy="366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6411" y="1090535"/>
            <a:ext cx="8088059" cy="148610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4500" b="1" i="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411" y="2697056"/>
            <a:ext cx="8088058" cy="742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2100" b="0" i="0" kern="120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01262" y="4198936"/>
            <a:ext cx="579560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b="0" i="0" dirty="0">
                <a:solidFill>
                  <a:srgbClr val="F6F1E7"/>
                </a:solidFill>
                <a:latin typeface="Calibri" charset="0"/>
                <a:ea typeface="Calibri" charset="0"/>
                <a:cs typeface="Calibri" charset="0"/>
              </a:rPr>
              <a:t>12345 El Monte Road</a:t>
            </a:r>
          </a:p>
          <a:p>
            <a:pPr algn="r"/>
            <a:r>
              <a:rPr lang="en-US" sz="1500" b="0" i="0" dirty="0">
                <a:solidFill>
                  <a:srgbClr val="F6F1E7"/>
                </a:solidFill>
                <a:latin typeface="Calibri" charset="0"/>
                <a:ea typeface="Calibri" charset="0"/>
                <a:cs typeface="Calibri" charset="0"/>
              </a:rPr>
              <a:t>Los Altos Hills, CA 94022</a:t>
            </a:r>
            <a:endParaRPr lang="en-US" sz="1500" b="0" i="0" baseline="0" dirty="0">
              <a:solidFill>
                <a:srgbClr val="F6F1E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r"/>
            <a:r>
              <a:rPr lang="en-US" sz="1500" b="1" i="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foothill.edu</a:t>
            </a:r>
          </a:p>
        </p:txBody>
      </p:sp>
      <p:pic>
        <p:nvPicPr>
          <p:cNvPr id="5" name="Picture 4" descr="A picture containing red, white, sitting, room&#10;&#10;Description automatically generated">
            <a:extLst>
              <a:ext uri="{FF2B5EF4-FFF2-40B4-BE49-F238E27FC236}">
                <a16:creationId xmlns:a16="http://schemas.microsoft.com/office/drawing/2014/main" id="{5E9AF878-6999-A841-9ED4-6EB6529A47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09905C-CD3D-C341-8328-C48B6C6CE1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54" y="4644037"/>
            <a:ext cx="1142033" cy="3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5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44" y="228513"/>
            <a:ext cx="8506582" cy="939500"/>
          </a:xfrm>
          <a:prstGeom prst="rect">
            <a:avLst/>
          </a:prstGeom>
        </p:spPr>
        <p:txBody>
          <a:bodyPr anchor="ctr"/>
          <a:lstStyle>
            <a:lvl1pPr>
              <a:defRPr sz="3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45" y="1691459"/>
            <a:ext cx="8112653" cy="308669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Clr>
                <a:srgbClr val="A61E2F"/>
              </a:buClr>
              <a:buSzPct val="70000"/>
              <a:buFont typeface="Arial" charset="0"/>
              <a:buChar char="•"/>
              <a:defRPr sz="30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342900" indent="-171450">
              <a:buClr>
                <a:srgbClr val="A61E2F"/>
              </a:buClr>
              <a:buSzPct val="70000"/>
              <a:buFont typeface="Arial" charset="0"/>
              <a:buChar char="•"/>
              <a:defRPr sz="27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514350" indent="-171450">
              <a:buClr>
                <a:srgbClr val="A61E2F"/>
              </a:buClr>
              <a:buSzPct val="70000"/>
              <a:buFont typeface="Arial" charset="0"/>
              <a:buChar char="•"/>
              <a:defRPr sz="27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 marL="685800" indent="-171450">
              <a:buClr>
                <a:srgbClr val="A61E2F"/>
              </a:buClr>
              <a:buSzPct val="70000"/>
              <a:buFont typeface="Arial" charset="0"/>
              <a:buChar char="•"/>
              <a:defRPr sz="27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4pPr>
            <a:lvl5pPr marL="857250" indent="-171450">
              <a:buClr>
                <a:srgbClr val="A61E2F"/>
              </a:buClr>
              <a:buSzPct val="70000"/>
              <a:buFont typeface="Arial" charset="0"/>
              <a:buChar char="•"/>
              <a:defRPr sz="27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6707598"/>
      </p:ext>
    </p:extLst>
  </p:cSld>
  <p:clrMapOvr>
    <a:masterClrMapping/>
  </p:clrMapOvr>
  <p:transition spd="med"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550333" y="1676400"/>
            <a:ext cx="3841785" cy="315642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Clr>
                <a:schemeClr val="accent6"/>
              </a:buClr>
              <a:buSzPct val="8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342900" indent="-171450">
              <a:buClr>
                <a:schemeClr val="accent6"/>
              </a:buClr>
              <a:buSzPct val="8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514350" indent="-171450">
              <a:buClr>
                <a:schemeClr val="accent6"/>
              </a:buClr>
              <a:buSzPct val="8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>
              <a:buSzPct val="70000"/>
              <a:defRPr sz="1800">
                <a:latin typeface="Calibri"/>
                <a:cs typeface="Calibri"/>
              </a:defRPr>
            </a:lvl4pPr>
            <a:lvl5pPr>
              <a:buSzPct val="70000"/>
              <a:defRPr sz="1800">
                <a:latin typeface="Calibri"/>
                <a:cs typeface="Calibri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4826834" y="1676400"/>
            <a:ext cx="3836153" cy="315642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Clr>
                <a:schemeClr val="accent6"/>
              </a:buClr>
              <a:buSzPct val="8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342900" indent="-171450">
              <a:buClr>
                <a:schemeClr val="accent6"/>
              </a:buClr>
              <a:buSzPct val="8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514350" indent="-171450">
              <a:buClr>
                <a:schemeClr val="accent6"/>
              </a:buClr>
              <a:buSzPct val="8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>
              <a:buSzPct val="70000"/>
              <a:defRPr sz="1800">
                <a:latin typeface="Calibri"/>
                <a:cs typeface="Calibri"/>
              </a:defRPr>
            </a:lvl4pPr>
            <a:lvl5pPr>
              <a:buSzPct val="70000"/>
              <a:defRPr sz="1800">
                <a:latin typeface="Calibri"/>
                <a:cs typeface="Calibri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5A3B77-0F17-C34B-AA5A-96E2060B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44" y="228513"/>
            <a:ext cx="8506582" cy="939500"/>
          </a:xfrm>
          <a:prstGeom prst="rect">
            <a:avLst/>
          </a:prstGeom>
        </p:spPr>
        <p:txBody>
          <a:bodyPr anchor="ctr"/>
          <a:lstStyle>
            <a:lvl1pPr>
              <a:defRPr sz="3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996115"/>
      </p:ext>
    </p:extLst>
  </p:cSld>
  <p:clrMapOvr>
    <a:masterClrMapping/>
  </p:clrMapOvr>
  <p:transition spd="med">
    <p:fade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red, white, sitting, room&#10;&#10;Description automatically generated">
            <a:extLst>
              <a:ext uri="{FF2B5EF4-FFF2-40B4-BE49-F238E27FC236}">
                <a16:creationId xmlns:a16="http://schemas.microsoft.com/office/drawing/2014/main" id="{6315501D-0D32-3D48-A016-F13757292F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8013" y="492919"/>
            <a:ext cx="7956550" cy="3461147"/>
          </a:xfrm>
          <a:prstGeom prst="rect">
            <a:avLst/>
          </a:prstGeom>
          <a:solidFill>
            <a:srgbClr val="F6F1E7"/>
          </a:solidFill>
          <a:ln w="571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5775" y="4104085"/>
            <a:ext cx="8078789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442837-55FA-0048-8E94-53AA4ECC46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54" y="4644037"/>
            <a:ext cx="1142033" cy="3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3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red, white, sitting, room&#10;&#10;Description automatically generated">
            <a:extLst>
              <a:ext uri="{FF2B5EF4-FFF2-40B4-BE49-F238E27FC236}">
                <a16:creationId xmlns:a16="http://schemas.microsoft.com/office/drawing/2014/main" id="{0918923C-3A75-774A-B88A-E9FCDADF54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972175" y="594919"/>
            <a:ext cx="2700005" cy="3251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63575" y="594522"/>
            <a:ext cx="4836780" cy="3985816"/>
          </a:xfrm>
          <a:prstGeom prst="rect">
            <a:avLst/>
          </a:prstGeom>
          <a:solidFill>
            <a:srgbClr val="F6F1E7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A8845-A68B-154A-9209-335847DB06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54" y="4644037"/>
            <a:ext cx="1142033" cy="31405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8744" y="2156049"/>
            <a:ext cx="7323502" cy="22710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 baseline="0"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Presenter’s Name</a:t>
            </a:r>
          </a:p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 err="1"/>
              <a:t>presentersname@foothill.edu</a:t>
            </a:r>
            <a:endParaRPr lang="en-US" dirty="0"/>
          </a:p>
          <a:p>
            <a:pPr lvl="0"/>
            <a:r>
              <a:rPr lang="en-US" dirty="0"/>
              <a:t>650.949.0000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foothill.edu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4084BE-4076-0242-B65D-6699646E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44" y="228513"/>
            <a:ext cx="8506582" cy="939500"/>
          </a:xfrm>
          <a:prstGeom prst="rect">
            <a:avLst/>
          </a:prstGeom>
        </p:spPr>
        <p:txBody>
          <a:bodyPr anchor="ctr"/>
          <a:lstStyle>
            <a:lvl1pPr>
              <a:defRPr sz="3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4707730"/>
      </p:ext>
    </p:extLst>
  </p:cSld>
  <p:clrMapOvr>
    <a:masterClrMapping/>
  </p:clrMapOvr>
  <p:transition spd="med">
    <p:fade/>
  </p:transition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423"/>
            <a:ext cx="9144000" cy="4167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55" y="4638102"/>
            <a:ext cx="1170644" cy="321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6" b="26749"/>
          <a:stretch/>
        </p:blipFill>
        <p:spPr>
          <a:xfrm>
            <a:off x="0" y="0"/>
            <a:ext cx="9144000" cy="1371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30" r:id="rId1"/>
    <p:sldLayoutId id="2147486525" r:id="rId2"/>
    <p:sldLayoutId id="2147486526" r:id="rId3"/>
    <p:sldLayoutId id="2147486532" r:id="rId4"/>
    <p:sldLayoutId id="2147486533" r:id="rId5"/>
    <p:sldLayoutId id="2147486531" r:id="rId6"/>
  </p:sldLayoutIdLst>
  <p:transition spd="med"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171450" indent="-171450" algn="l" rtl="0" eaLnBrk="1" fontAlgn="base" hangingPunct="1">
        <a:spcBef>
          <a:spcPts val="135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sz="15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342900" indent="-171450" algn="l" rtl="0" eaLnBrk="1" fontAlgn="base" hangingPunct="1">
        <a:spcBef>
          <a:spcPts val="45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514350" indent="-171450" algn="l" rtl="0" eaLnBrk="1" fontAlgn="base" hangingPunct="1">
        <a:spcBef>
          <a:spcPts val="45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685800" indent="-171450" algn="l" rtl="0" eaLnBrk="1" fontAlgn="base" hangingPunct="1">
        <a:spcBef>
          <a:spcPts val="45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857250" indent="-171450" algn="l" rtl="0" eaLnBrk="1" fontAlgn="base" hangingPunct="1">
        <a:spcBef>
          <a:spcPts val="45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033463" indent="-171450" algn="l" defTabSz="6858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35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202531" indent="-171450" algn="l" defTabSz="6858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35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372791" indent="-171450" algn="l" defTabSz="6858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35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1543050" indent="-171450" algn="l" defTabSz="6858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35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411" y="503339"/>
            <a:ext cx="8088059" cy="4051883"/>
          </a:xfrm>
        </p:spPr>
        <p:txBody>
          <a:bodyPr anchor="ctr"/>
          <a:lstStyle/>
          <a:p>
            <a:r>
              <a:rPr lang="en-US" dirty="0"/>
              <a:t>Welcome to the</a:t>
            </a:r>
            <a:br>
              <a:rPr lang="en-US" dirty="0"/>
            </a:br>
            <a:r>
              <a:rPr lang="en-US" dirty="0"/>
              <a:t>President’s Bi-Weekly Meeting</a:t>
            </a:r>
          </a:p>
        </p:txBody>
      </p:sp>
    </p:spTree>
    <p:extLst>
      <p:ext uri="{BB962C8B-B14F-4D97-AF65-F5344CB8AC3E}">
        <p14:creationId xmlns:p14="http://schemas.microsoft.com/office/powerpoint/2010/main" val="103308844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Titles Short &amp; Concise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recommend that you </a:t>
            </a:r>
          </a:p>
          <a:p>
            <a:r>
              <a:rPr lang="en-US" dirty="0"/>
              <a:t>Add no more that four bullets</a:t>
            </a:r>
          </a:p>
          <a:p>
            <a:r>
              <a:rPr lang="en-US" dirty="0"/>
              <a:t>To each slide</a:t>
            </a:r>
          </a:p>
          <a:p>
            <a:r>
              <a:rPr lang="en-US" dirty="0"/>
              <a:t>To keep it clean and legible</a:t>
            </a:r>
          </a:p>
        </p:txBody>
      </p:sp>
    </p:spTree>
    <p:extLst>
      <p:ext uri="{BB962C8B-B14F-4D97-AF65-F5344CB8AC3E}">
        <p14:creationId xmlns:p14="http://schemas.microsoft.com/office/powerpoint/2010/main" val="71212508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For two column</a:t>
            </a:r>
          </a:p>
          <a:p>
            <a:r>
              <a:rPr lang="en-US" dirty="0"/>
              <a:t>Slides</a:t>
            </a:r>
          </a:p>
          <a:p>
            <a:r>
              <a:rPr lang="en-US" dirty="0"/>
              <a:t>Use</a:t>
            </a:r>
          </a:p>
          <a:p>
            <a:r>
              <a:rPr lang="en-US" dirty="0"/>
              <a:t>Short bullets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791" y="219803"/>
            <a:ext cx="8112653" cy="939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Keep Titles Short &amp; Concise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dirty="0"/>
              <a:t>For two column</a:t>
            </a:r>
          </a:p>
          <a:p>
            <a:r>
              <a:rPr lang="en-US" dirty="0"/>
              <a:t>Slides</a:t>
            </a:r>
          </a:p>
          <a:p>
            <a:r>
              <a:rPr lang="en-US" dirty="0"/>
              <a:t>Use</a:t>
            </a:r>
          </a:p>
          <a:p>
            <a:r>
              <a:rPr lang="en-US" dirty="0"/>
              <a:t>Short bullets</a:t>
            </a:r>
          </a:p>
        </p:txBody>
      </p:sp>
    </p:spTree>
    <p:extLst>
      <p:ext uri="{BB962C8B-B14F-4D97-AF65-F5344CB8AC3E}">
        <p14:creationId xmlns:p14="http://schemas.microsoft.com/office/powerpoint/2010/main" val="75993886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r="174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This is a picture page. </a:t>
            </a:r>
          </a:p>
        </p:txBody>
      </p:sp>
    </p:spTree>
    <p:extLst>
      <p:ext uri="{BB962C8B-B14F-4D97-AF65-F5344CB8AC3E}">
        <p14:creationId xmlns:p14="http://schemas.microsoft.com/office/powerpoint/2010/main" val="105195096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This is a chart page where you can add a graphic or chart with a short blurb.</a:t>
            </a:r>
          </a:p>
        </p:txBody>
      </p:sp>
      <p:graphicFrame>
        <p:nvGraphicFramePr>
          <p:cNvPr id="4" name="Chart Placeholder 3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345138963"/>
              </p:ext>
            </p:extLst>
          </p:nvPr>
        </p:nvGraphicFramePr>
        <p:xfrm>
          <a:off x="1640682" y="594122"/>
          <a:ext cx="3627835" cy="3986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441942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Presenters Name</a:t>
            </a:r>
            <a:br>
              <a:rPr lang="en-US" dirty="0"/>
            </a:br>
            <a:r>
              <a:rPr lang="en-US" i="1" dirty="0">
                <a:latin typeface="Helvetica Neue" charset="0"/>
                <a:ea typeface="Helvetica Neue" charset="0"/>
                <a:cs typeface="Helvetica Neue" charset="0"/>
              </a:rPr>
              <a:t>Presenters Title</a:t>
            </a:r>
          </a:p>
          <a:p>
            <a:r>
              <a:rPr lang="en-US" dirty="0" err="1"/>
              <a:t>presentersname@foothill.com</a:t>
            </a:r>
            <a:endParaRPr lang="en-US" dirty="0"/>
          </a:p>
          <a:p>
            <a:r>
              <a:rPr lang="en-US" dirty="0"/>
              <a:t>649.949.0000</a:t>
            </a:r>
          </a:p>
          <a:p>
            <a:r>
              <a:rPr lang="en-US" dirty="0"/>
              <a:t>If you have any additional questions or comments please contact me or visit </a:t>
            </a:r>
            <a:r>
              <a:rPr lang="en-US" b="1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foothill.edu/program.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334" y="254638"/>
            <a:ext cx="8112653" cy="939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38539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Academic Fall2015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6303D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Academic Fall2015</Template>
  <TotalTime>276</TotalTime>
  <Words>106</Words>
  <Application>Microsoft Macintosh PowerPoint</Application>
  <PresentationFormat>On-screen Show (16:9)</PresentationFormat>
  <Paragraphs>22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Century Gothic</vt:lpstr>
      <vt:lpstr>Helvetica Neue</vt:lpstr>
      <vt:lpstr>Helvetica Neue Medium</vt:lpstr>
      <vt:lpstr>Wingdings 2</vt:lpstr>
      <vt:lpstr>Academic Fall2015</vt:lpstr>
      <vt:lpstr>Welcome to the President’s Bi-Weekly Meeting</vt:lpstr>
      <vt:lpstr>Keep Titles Short &amp; Concise</vt:lpstr>
      <vt:lpstr>Keep Titles Short &amp; Concise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Robredo</dc:creator>
  <cp:lastModifiedBy>Jerry Robredo</cp:lastModifiedBy>
  <cp:revision>14</cp:revision>
  <dcterms:created xsi:type="dcterms:W3CDTF">2017-07-10T18:20:34Z</dcterms:created>
  <dcterms:modified xsi:type="dcterms:W3CDTF">2020-04-13T18:27:01Z</dcterms:modified>
</cp:coreProperties>
</file>