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91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0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4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5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07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9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6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7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0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51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FA1FC-09EC-40AD-894F-4A58FC14AAA0}" type="datetimeFigureOut">
              <a:rPr lang="en-US" smtClean="0"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36D71-B268-4813-AC49-D2DD98CF9E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5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English Integrated Reading Writing (IRW) Program Tracking 2014-15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044225"/>
              </p:ext>
            </p:extLst>
          </p:nvPr>
        </p:nvGraphicFramePr>
        <p:xfrm>
          <a:off x="457200" y="2199640"/>
          <a:ext cx="8229599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Starting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 1T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</a:t>
                      </a:r>
                      <a:r>
                        <a:rPr lang="en-US" baseline="0" dirty="0" smtClean="0"/>
                        <a:t> 1B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ENGL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of starting cohort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from previous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Note: Cohort includes only those students who enrolled</a:t>
                      </a:r>
                      <a:r>
                        <a:rPr lang="en-US" baseline="0" dirty="0" smtClean="0"/>
                        <a:t> in English 1S in Fall 2014 and earned a final grade. Students are tracked for one academic year (fall-winter-spring). </a:t>
                      </a:r>
                      <a:r>
                        <a:rPr lang="en-US" baseline="0" dirty="0" smtClean="0"/>
                        <a:t>Additional analysis will be needed to track students who began the English 1S-1T sequence in winter term.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67000" y="1600200"/>
            <a:ext cx="358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All Students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4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English Integrated Reading Writing (IRW) Program Tracking 2014-15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18862"/>
              </p:ext>
            </p:extLst>
          </p:nvPr>
        </p:nvGraphicFramePr>
        <p:xfrm>
          <a:off x="457200" y="2199640"/>
          <a:ext cx="8229599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Starting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 1T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</a:t>
                      </a:r>
                      <a:r>
                        <a:rPr lang="en-US" baseline="0" dirty="0" smtClean="0"/>
                        <a:t> 1B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ENGL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of starting cohort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</a:tr>
              <a:tr h="9804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from previous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US" dirty="0" smtClean="0"/>
                        <a:t>Note: English</a:t>
                      </a:r>
                      <a:r>
                        <a:rPr lang="en-US" baseline="0" dirty="0" smtClean="0"/>
                        <a:t> 1S offers a section specific to Puente students in the fall term. There is no winter cohort. </a:t>
                      </a:r>
                      <a:r>
                        <a:rPr lang="en-US" baseline="0" dirty="0" smtClean="0"/>
                        <a:t>Students are tracked for one academic year (fall-winter-spring).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95600" y="1600200"/>
            <a:ext cx="358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Puente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55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English Integrated Reading Writing (IRW) Program Tracking 2014-15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499936"/>
              </p:ext>
            </p:extLst>
          </p:nvPr>
        </p:nvGraphicFramePr>
        <p:xfrm>
          <a:off x="457200" y="2199640"/>
          <a:ext cx="8229599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Starting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 1T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Attempt ENGL 1B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</a:t>
                      </a:r>
                      <a:r>
                        <a:rPr lang="en-US" baseline="0" dirty="0" smtClean="0"/>
                        <a:t> 1B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ENGL 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of starting cohort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from previous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Note: </a:t>
                      </a:r>
                      <a:r>
                        <a:rPr lang="en-US" dirty="0" smtClean="0"/>
                        <a:t>Cohort includes only those students who enrolled</a:t>
                      </a:r>
                      <a:r>
                        <a:rPr lang="en-US" baseline="0" dirty="0" smtClean="0"/>
                        <a:t> in English 1S in Fall 2014 and earned a final grade. Students are tracked for one academic year (fall-winter-spring). Additional analysis will be needed to track students who began the English 1S-1T sequence in winter term.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95600" y="1600200"/>
            <a:ext cx="358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Non-Puente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52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334</Words>
  <Application>Microsoft Office PowerPoint</Application>
  <PresentationFormat>On-screen Show (4:3)</PresentationFormat>
  <Paragraphs>93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English Integrated Reading Writing (IRW) Program Tracking 2014-15</vt:lpstr>
      <vt:lpstr>English Integrated Reading Writing (IRW) Program Tracking 2014-15</vt:lpstr>
      <vt:lpstr>English Integrated Reading Writing (IRW) Program Tracking 2014-15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Integrated Reading Writing (IRW) Program Tracking 2014-15</dc:title>
  <dc:creator>FHDA</dc:creator>
  <cp:lastModifiedBy>FHDA</cp:lastModifiedBy>
  <cp:revision>4</cp:revision>
  <dcterms:created xsi:type="dcterms:W3CDTF">2015-12-11T21:16:49Z</dcterms:created>
  <dcterms:modified xsi:type="dcterms:W3CDTF">2015-12-11T21:52:35Z</dcterms:modified>
</cp:coreProperties>
</file>